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4"/>
  </p:notesMasterIdLst>
  <p:sldIdLst>
    <p:sldId id="256" r:id="rId2"/>
    <p:sldId id="283" r:id="rId3"/>
    <p:sldId id="297" r:id="rId4"/>
    <p:sldId id="331" r:id="rId5"/>
    <p:sldId id="286" r:id="rId6"/>
    <p:sldId id="333" r:id="rId7"/>
    <p:sldId id="298" r:id="rId8"/>
    <p:sldId id="334" r:id="rId9"/>
    <p:sldId id="288" r:id="rId10"/>
    <p:sldId id="326" r:id="rId11"/>
    <p:sldId id="325" r:id="rId12"/>
    <p:sldId id="291" r:id="rId13"/>
    <p:sldId id="292" r:id="rId14"/>
    <p:sldId id="607" r:id="rId15"/>
    <p:sldId id="340" r:id="rId16"/>
    <p:sldId id="606" r:id="rId17"/>
    <p:sldId id="645" r:id="rId18"/>
    <p:sldId id="344" r:id="rId19"/>
    <p:sldId id="608" r:id="rId20"/>
    <p:sldId id="294" r:id="rId21"/>
    <p:sldId id="295" r:id="rId22"/>
    <p:sldId id="609" r:id="rId23"/>
    <p:sldId id="612" r:id="rId24"/>
    <p:sldId id="610" r:id="rId25"/>
    <p:sldId id="611" r:id="rId26"/>
    <p:sldId id="613" r:id="rId27"/>
    <p:sldId id="299" r:id="rId28"/>
    <p:sldId id="300" r:id="rId29"/>
    <p:sldId id="321" r:id="rId30"/>
    <p:sldId id="336" r:id="rId31"/>
    <p:sldId id="337" r:id="rId32"/>
    <p:sldId id="338" r:id="rId33"/>
    <p:sldId id="301" r:id="rId34"/>
    <p:sldId id="302" r:id="rId35"/>
    <p:sldId id="303" r:id="rId36"/>
    <p:sldId id="614" r:id="rId37"/>
    <p:sldId id="304" r:id="rId38"/>
    <p:sldId id="306" r:id="rId39"/>
    <p:sldId id="615" r:id="rId40"/>
    <p:sldId id="307" r:id="rId41"/>
    <p:sldId id="308" r:id="rId42"/>
    <p:sldId id="616" r:id="rId43"/>
    <p:sldId id="332" r:id="rId44"/>
    <p:sldId id="309" r:id="rId45"/>
    <p:sldId id="310" r:id="rId46"/>
    <p:sldId id="329" r:id="rId47"/>
    <p:sldId id="330" r:id="rId48"/>
    <p:sldId id="311" r:id="rId49"/>
    <p:sldId id="646" r:id="rId50"/>
    <p:sldId id="327" r:id="rId51"/>
    <p:sldId id="317" r:id="rId52"/>
    <p:sldId id="318" r:id="rId53"/>
    <p:sldId id="647" r:id="rId54"/>
    <p:sldId id="1353" r:id="rId55"/>
    <p:sldId id="1354" r:id="rId56"/>
    <p:sldId id="1355" r:id="rId57"/>
    <p:sldId id="1356" r:id="rId58"/>
    <p:sldId id="324" r:id="rId59"/>
    <p:sldId id="274" r:id="rId60"/>
    <p:sldId id="276" r:id="rId61"/>
    <p:sldId id="279" r:id="rId62"/>
    <p:sldId id="259" r:id="rId6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3B236F8-BB9F-4F14-A9F1-223D3247D52A}">
          <p14:sldIdLst>
            <p14:sldId id="256"/>
            <p14:sldId id="283"/>
            <p14:sldId id="297"/>
            <p14:sldId id="331"/>
            <p14:sldId id="286"/>
            <p14:sldId id="333"/>
            <p14:sldId id="298"/>
            <p14:sldId id="334"/>
            <p14:sldId id="288"/>
            <p14:sldId id="326"/>
            <p14:sldId id="325"/>
            <p14:sldId id="291"/>
            <p14:sldId id="292"/>
            <p14:sldId id="607"/>
            <p14:sldId id="340"/>
            <p14:sldId id="606"/>
            <p14:sldId id="645"/>
            <p14:sldId id="344"/>
            <p14:sldId id="608"/>
            <p14:sldId id="294"/>
            <p14:sldId id="295"/>
            <p14:sldId id="609"/>
            <p14:sldId id="612"/>
            <p14:sldId id="610"/>
            <p14:sldId id="611"/>
            <p14:sldId id="613"/>
            <p14:sldId id="299"/>
            <p14:sldId id="300"/>
            <p14:sldId id="321"/>
            <p14:sldId id="336"/>
            <p14:sldId id="337"/>
            <p14:sldId id="338"/>
            <p14:sldId id="301"/>
            <p14:sldId id="302"/>
            <p14:sldId id="303"/>
            <p14:sldId id="614"/>
            <p14:sldId id="304"/>
            <p14:sldId id="306"/>
            <p14:sldId id="615"/>
            <p14:sldId id="307"/>
            <p14:sldId id="308"/>
            <p14:sldId id="616"/>
            <p14:sldId id="332"/>
            <p14:sldId id="309"/>
            <p14:sldId id="310"/>
            <p14:sldId id="329"/>
            <p14:sldId id="330"/>
            <p14:sldId id="311"/>
            <p14:sldId id="646"/>
            <p14:sldId id="327"/>
            <p14:sldId id="317"/>
            <p14:sldId id="318"/>
            <p14:sldId id="647"/>
            <p14:sldId id="1353"/>
            <p14:sldId id="1354"/>
            <p14:sldId id="1355"/>
            <p14:sldId id="1356"/>
            <p14:sldId id="324"/>
            <p14:sldId id="274"/>
            <p14:sldId id="276"/>
            <p14:sldId id="279"/>
            <p14:sldId id="259"/>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7090"/>
    <a:srgbClr val="333F50"/>
    <a:srgbClr val="3494BA"/>
    <a:srgbClr val="F2F2F2"/>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0" autoAdjust="0"/>
    <p:restoredTop sz="84887" autoAdjust="0"/>
  </p:normalViewPr>
  <p:slideViewPr>
    <p:cSldViewPr>
      <p:cViewPr varScale="1">
        <p:scale>
          <a:sx n="91" d="100"/>
          <a:sy n="91" d="100"/>
        </p:scale>
        <p:origin x="566" y="62"/>
      </p:cViewPr>
      <p:guideLst>
        <p:guide orient="horz" pos="1620"/>
        <p:guide pos="2880"/>
      </p:guideLst>
    </p:cSldViewPr>
  </p:slideViewPr>
  <p:notesTextViewPr>
    <p:cViewPr>
      <p:scale>
        <a:sx n="100" d="100"/>
        <a:sy n="100" d="100"/>
      </p:scale>
      <p:origin x="0" y="-59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3-02-23T02:39:08.108"/>
    </inkml:context>
    <inkml:brush xml:id="br0">
      <inkml:brushProperty name="width" value="0.05292" units="cm"/>
      <inkml:brushProperty name="height" value="0.05292" units="cm"/>
      <inkml:brushProperty name="color" value="#FF0000"/>
    </inkml:brush>
  </inkml:definitions>
  <inkml:trace contextRef="#ctx0" brushRef="#br0">21179 3179 388 0,'10'-9'244'0,"1"0"-53"16,3 7-17-16,-2 1-41 16,1 5-49-16,-1 1-9 15,-1 1 5-15,-1-2-4 0,-3-7 3 16,-2-1-14-16,-4-6-10 16,0 3-6-16,-2 1-9 15,-1-1-4-15,-1 3-9 16,-5-4-4-16,-2 3-4 15,-2 2-4-15,-4 1-3 16,1 4-3-16,-1-1-4 16,-1 0-3-16,-1-1-1 15,3 0-1-15,0 5 0 16,2-3-2-16,2 4-1 16,-4 0-1-16,7 3-2 15,0 2-1-15,1 0 0 16,4 2 0-16,0-3 3 15,-1 2 3-15,2 3 5 16,1 0 2-16,1 3 4 0,0 0-2 16,3 2 3-16,5 2 1 15,-3 2-2-15,3 1 3 16,1 0 2-16,-1 2 0 16,-1-5 5-16,4 0 1 15,-7-3-3-15,0-1 0 16,2 4-4-16,-5-6-1 0,1 3-3 15,-2-3 0-15,-3 1-1 16,2 2 0-16,-4-1 1 16,2 1 0-16,-7 2-2 15,-1 1-1-15,0 4-4 16,-6-3 1-16,6-1-49 16,0-4-42-16,-5-5-121 15,3-1-148-15,-6-9 228 16</inkml:trace>
  <inkml:trace contextRef="#ctx0" brushRef="#br0" timeOffset="240.22">20915 3477 795 0,'44'6'361'16,"-22"-7"-210"-16,3-1 7 16,7-2-69-16,2-1-40 15,0-1-24-15,2 0-5 16,-4 0-9-16,1 2-1 16,-2 2-91-16,-4-1-141 15,0-1 144-15</inkml:trace>
  <inkml:trace contextRef="#ctx0" brushRef="#br0" timeOffset="552.94">21572 3258 808 0,'-7'10'363'0,"4"2"-129"16,-2 3-104-16,-1-1-4 16,-1 3-43-16,-6-1-60 15,1 2-8-15,-3 0-7 16,1 0-3-16,7 2-5 0,-2-1-3 16,9 0-7-16,0-3-2 15,3 3-4-15,5-4 1 16,4 2 4-16,1 0 2 15,2-6 3-15,3 3 0 16,0-8-101-16,1-1-88 16,-1-9 120-16</inkml:trace>
  <inkml:trace contextRef="#ctx0" brushRef="#br0" timeOffset="837.17">21640 3312 761 0,'29'-24'354'0,"-19"40"-177"16,3 0-24-16,9 4-90 16,1 0-23-16,4 0-23 15,2-1-6-15,-2-1-6 16,2 1-1-16,-5-1 1 15,2 2 1-15,-6 1 5 16,-2-5 0-16,-2 2 3 16,-4-1-2-16,-2-6-1 0,-1-1 0 15,-3-3-47-15,-1-4-77 16,-2-10 74-16</inkml:trace>
  <inkml:trace contextRef="#ctx0" brushRef="#br0" timeOffset="1120.83">22023 3287 694 0,'1'5'341'0,"-1"4"-130"16,0 2 4-16,-3 5-51 15,-5 0-37-15,-3 3-54 16,-3 4-19-16,-2 0-30 15,-2-1-6-15,-4 1-4 16,1 3-3-16,-2-4-3 16,2 1-1-16,5-8-3 15,-1-6-2-15,7-5-4 16,4-1-5-16,5-3-11 16,3 0-15-16,4-5-94 15,-1-2-88-15,4-1 132 16</inkml:trace>
  <inkml:trace contextRef="#ctx0" brushRef="#br0" timeOffset="1434.94">22144 3260 765 0,'14'8'324'0,"0"0"-205"16,-5-2 7-16,5 3-41 15,0-2-27-15,-1 1-31 16,5 5-4-16,1-1-7 16,1 3-2-16,0 1 1 15,0-2 11-15,0 1 4 16,-4-2 0-16,-2 0 5 15,0 2-8-15,-11 0 4 16,-3 0 0-16,-15 3-46 16,-6 0-74-16,-11 8 56 15</inkml:trace>
  <inkml:trace contextRef="#ctx0" brushRef="#br0" timeOffset="2608.27">22771 3351 332 0,'2'5'178'0,"-1"-4"-47"16,-1 0 3-16,2 1-22 16,-2-3-24-16,0 0-34 15,0 0-10-15,0 1-27 16,1-7-3-16,2-7 0 15,9-21 0-15,-4 21 2 16,1 0 10-16,2 2 1 16,-1 1 1-16,2 3 9 15,1 2-8-15,0 2-5 16,0 3-1-16,-1 3-10 16,-3 4-4-16,-2 3 2 15,-1 4-1-15,1 6 2 16,-1 0-1-16,0 1-3 0,1-2-4 15,-1-6 14-15,5-3 8 16,3-9 13-16,3-5 7 16,7-6-13-16,0-4-7 15,2-1-11-15,-1 0-3 16,-5 3 0-16,-3 1 7 16,-7 5-141-16,-3 3 95 0</inkml:trace>
  <inkml:trace contextRef="#ctx0" brushRef="#br0" timeOffset="2987.08">22770 3634 425 0,'4'-2'239'16,"3"-1"-82"-16,5-7-9 15,0-3-15-15,6-6-47 16,2 1-21-16,4 3-20 16,0-2-11-16,-3 5-8 0,-3-3 0 15,-8 6-6-15,2 7-3 16,-2 5 2-16,-4 2 2 15,1 9 1-15,-3-1-1 16,-2 4-9-16,5 4-4 16,-1-7-7-16,2 0-1 15,8-9-3-15,0-4 0 0,11-10 3 16,3-7 1-16,6-15-49 16,4 0-147-16,5-12 134 15</inkml:trace>
  <inkml:trace contextRef="#ctx0" brushRef="#br0" timeOffset="3819.34">23471 3270 467 0,'8'-2'270'0,"-2"3"-46"0,-1 1-16 16,-2 2-74-16,-2 2-29 16,-1 4-45-16,-5 1-16 15,0 9-22-15,-3 3-7 16,-1 9-10-16,0 4-2 15,-4 2-2-15,4 2 0 16,1-4-1-16,2-4 0 16,6-7-3-16,1-7-3 15,4-9-3-15,3-2-2 0,0-7 0 16,3-4 2-16,8-6 2 16,3-4 2-16,4-9 4 15,3-1 0-15,0-2 3 16,-4-2 4-16,-4 4 5 15,-1-1 2-15,-6 4 2 16,1 1 0-16,-2 3-1 16,-5-2 1-16,-3 5 6 15,0 3 2-15,-4 0-1 16,1 3-2-16,-1 2-10 16,-1-1-4-16,0 3-3 15,1 2 0-15,-1 2 1 16,0 0 2-16,-1 0 1 15,1 0-1-15,-1 0-1 0,0 0-2 16,1 7 0-16,-1 4-1 16,-2 22 0-16,0-21 0 15,0 1 0-15,0 0 0 16,1 0-1-16,0 3 1 16,2 4-2-16,-1 1 0 15,0 1 0-15,-1 3 0 16,-2-2 2-16,1 2 0 0,-1 4 1 15,-1-5 1-15,2 4-2 16,1 0 0-16,0 0 0 16,2-1 0-16,-6 1 0 15,1-2 2-15,-2-1 0 16,-1 0 2-16,5 0 11 16,0 0 2-16,-2-3 3 15,2 1-1-15,-4-7 0 16,1 0 3-16,3-3 3 15,-3-3 3-15,-4-5-4 16,-3-5-6-16,-12-6-37 16,-6-3-68-16,-11-6-233 15,-3-4 208-15</inkml:trace>
</inkml:ink>
</file>

<file path=ppt/ink/ink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3-02-23T02:43:26.057"/>
    </inkml:context>
    <inkml:brush xml:id="br0">
      <inkml:brushProperty name="width" value="0.05292" units="cm"/>
      <inkml:brushProperty name="height" value="0.05292" units="cm"/>
      <inkml:brushProperty name="color" value="#FF0000"/>
    </inkml:brush>
  </inkml:definitions>
  <inkml:trace contextRef="#ctx0" brushRef="#br0">10794 9332 192 0,'-53'-47'123'0,"46"47"-5"16,3 0-24-16,1-2-51 15,3 0-26-15,0 2-26 16,0-1-7-16,7 0 7 15,9-1 5-15,26-15 5 16,-21-1 0-16,13-12 0 16,8-8 0-16,19-10 0 15,12-4-1-15,7-5-4 16,2 0-2-16,12-1-3 16,1 2 0-16,9-6-3 15,10-3 1-15,8-8 6 0,9-11 5 16,24-14 6-16,6-3 2 15,18-11 0-15,7 0 52 16,10 0 2-16,7-2 0 16,-2 2-9-16,11 2-48 15,-3 2-3-15,1 0-2 16,-3 7 5-16,-11 2-6 16,-7 11 0-16,-13 3 1 0,-22 13 0 15,-7 7 0-15,-28 12 3 16,-13 10 4-16,-22 9 8 15,-14 5 3-15,-21 11 7 16,-11 7 2-16,-19 7 5 16,-10 1 7-16,-13 3-76 15,-6-2 36-15</inkml:trace>
</inkml:ink>
</file>

<file path=ppt/ink/ink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3-02-23T03:04:16.958"/>
    </inkml:context>
    <inkml:brush xml:id="br0">
      <inkml:brushProperty name="width" value="0.05292" units="cm"/>
      <inkml:brushProperty name="height" value="0.05292" units="cm"/>
      <inkml:brushProperty name="color" value="#FF0000"/>
    </inkml:brush>
  </inkml:definitions>
  <inkml:trace contextRef="#ctx0" brushRef="#br0">16226 2303 776 0,'41'-16'413'0,"-34"23"-160"15,1 6-33-15,-4-3-41 16,-4 7-75-16,-5 0-23 15,-8 0-41-15,-2 7-13 16,-8 2-15-16,-4 3-4 16,-6 5-8-16,0-1-26 15,-2-4-79-15,0-1-58 16,6-9-214-16,3-3 235 16</inkml:trace>
  <inkml:trace contextRef="#ctx0" brushRef="#br0" timeOffset="228.82">16139 2507 395 0,'19'-10'271'0,"-4"8"30"16,-2 2-33-16,-4 6-52 15,-2 2-32-15,-2 7-61 16,0 4-23-16,-1 5-45 16,0 2-12-16,-1 5-20 15,1 7-7-15,-4 5-5 16,0 7-1-16,-2 3-1 15,-2-3-2-15,1-5-2 16,1-3-2-16,2-13 3 16,0-3-39-16,1-12-133 15,2-10-161-15,3-16 192 16</inkml:trace>
  <inkml:trace contextRef="#ctx0" brushRef="#br0" timeOffset="574.75">16439 2232 803 0,'4'-3'397'0,"6"1"-158"16,2 4-75-16,1-1-35 0,7 2-39 16,2 1-11-16,1 0-16 15,-3 2-10-15,-5 4-13 16,-3 2-5-16,-8 6-12 15,-4 4-4-15,-9 12-5 16,-9 3-2-16,-10 13-5 16,-3 2-2-16,-4-2-1 15,4-5-2-15,4-16-1 16,5-8 0-16,13-12-5 16,5-6-5-16,15-7-2 15,6-4 0-15,9-7 4 16,3-2 4-16,6-9 0 15,2 0-2-15,0-2-98 16,-4 1-67-16,-12 6 102 16</inkml:trace>
  <inkml:trace contextRef="#ctx0" brushRef="#br0" timeOffset="827.13">16437 2304 587 0,'-3'6'336'15,"3"3"-58"-15,-3 0-36 16,7 10-68-16,-2 1-31 0,3 10-51 16,5 7-18-16,0 7-39 15,-3 2-13-15,0 2-8 16,-2 6-1-16,-2 6-3 16,0 4-1-16,1 2-2 15,0-4-2-15,-1-17 0 16,0-7-1-16,1-13 0 15,-1-8-35-15,0-9-139 16,3-7-122-16,-3-15 166 16</inkml:trace>
  <inkml:trace contextRef="#ctx0" brushRef="#br0" timeOffset="1134.95">16489 2641 484 0,'-6'-8'312'0,"8"4"-10"15,0 0-48-15,5 2-75 0,1-1-30 16,5 0-35-16,4 0-13 16,4 1-28-16,4 2-10 15,-3 3-22-15,-5-1-10 16,-4 3-17-16,-5 2-4 16,-7 2-4-16,-2 3-1 15,-9 9-3-15,-5 0 0 16,-4 4-2-16,0-1 0 0,1-7 1 15,6 3 0-15,4-9-3 16,7 1-2-16,8-5-3 16,3-5 1-16,9-4 1 15,2-7 3-15,4-11-8 16,1-3-47-16,1-9-158 16,1-3 145-16</inkml:trace>
  <inkml:trace contextRef="#ctx0" brushRef="#br0" timeOffset="1885.4">16724 2179 717 0,'10'9'368'0,"1"2"-110"0,3 0-38 15,6 3-69-15,-2-2-21 16,2 1-41-16,4 4-17 15,-10 1-31-15,-4 2-15 16,-11 2-9-16,-4 6-2 16,-8 3-4-16,0 4-3 15,-3 3-6-15,-5-6-6 16,2-5-25-16,1-8-7 16,6-9-7-16,7-5 0 0,10-8 18 15,3-5 7-15,12-2 10 16,-2-1 6-1,0 4 4-15,6 3 2 0,-5 8 3 16,-2 4 1-16,-3 7 3 16,-10 2 0-16,-5 5-2 15,-1 0-2-15,-4 1-31 16,-6-3-20-16,0-4-22 16,-1 3 0-16,1-11 27 15,7 3 18-15,9-7 19 16,-1-6 4-16,9 0 15 15,2-1 11-15,2 3 15 16,3 2 7-16,2 2 4 16,2 2-1-16,-4 3-5 15,-3-1-6-15,-6 10-11 16,-6 6-6-16,-11 4-7 0,-7 6-3 16,-8 1-5-16,-6-2-4 15,-1-2-3-15,-3-5-6 16,-1-9-24-16,6-2-16 15,0-12-39-15,4-5-16 16,4-9-15-16,0-10 6 16,11-6 29-16,3-4 22 15,7-2 36-15,4 2 12 16,3 6 9-16,4 5 12 0,-1 6 28 16,3 7 15-16,-6 4 20 15,-2 5-2-15,2 8-19 16,-1-1-9-16,5 11-18 15,1 0-8-15,7 7-10 16,3 5-5-16,11 0-6 16,4 6-1-16,14 1 0 15,4-3 0-15,6 1 1 16,3-3 31-16,-6-10-165 16,-2-7 109-16</inkml:trace>
  <inkml:trace contextRef="#ctx0" brushRef="#br0" timeOffset="2146.36">17261 2438 961 0,'-3'0'444'16,"3"-1"-231"-16,2-3-65 15,-2 3-51-15,1 0-57 16,16 1-13-16,24 6-32 16,-21 3-65-16,-5 9 50 15</inkml:trace>
  <inkml:trace contextRef="#ctx0" brushRef="#br0" timeOffset="2450.3">17317 2540 596 0,'-8'68'333'0,"27"-60"-87"16,2 5-45-16,-3 7-104 0,-6 8-32 15,-6 10-32-15,-5 8-5 16,-7 7-13-16,-1-2-3 16,-3-4-2-16,1-7-1 15,4-12-1-15,4-6 18 16,2-12 18-16,5-4 9 16,5-12 12-16,2-9-14 15,7-12-14-15,-1-13-9 0,5-14-14 16,0-8-8-16,1-8-94 15,3 3-62-15,-10 1-344 16,-3 2 313-16</inkml:trace>
  <inkml:trace contextRef="#ctx0" brushRef="#br0" timeOffset="2591.44">17557 2368 445 0,'-2'-3'319'16,"-3"-2"3"-16,4 7-118 15,1 4-35-15,2 9-52 16,1 6-14-16,2 8-36 15,-2 3-18-15,0 10-26 16,-3 0-11-16,0 6-66 16,-2 3-102-16,3 5 103 15</inkml:trace>
  <inkml:trace contextRef="#ctx0" brushRef="#br0" timeOffset="2929.63">17612 2280 819 0,'1'-16'398'15,"8"5"-155"-15,1 3-50 16,3 5-91-16,4 5-29 0,5 10-37 16,1 7-14-16,-1 11-13 15,-7 6 0-15,-8 10 0 16,-5 1 1-16,-5 4-3 15,-2-5 0-15,2-14-2 16,1-4 0-16,4-14-5 16,4-4-1-16,3-8-5 15,4-2 1-15,7-7 3 16,-2 0 1 0,-8 3 2-16,-1 1-1 0,29-11 1 15,-5 1-6-15,-11 7-88 16,-18 8-65-16,-17 9-267 15,-1 4 260-15</inkml:trace>
  <inkml:trace contextRef="#ctx0" brushRef="#br0" timeOffset="3337.01">17624 2744 319 0,'-25'16'266'16,"2"-9"35"-16,17 1-65 16,6-7-48-16,9-5-41 0,6 1-24 15,5-3-26-15,4 3-5 16,9 0 2-16,3 3 1 15,2 1-16-15,-2 3-11 16,-10 8-21-16,-4 0-7 16,-7 8-4-16,-12-2 0 0,-8 1-4 15,-5 2-4-15,-14 1-10 16,2 2-3-16,-8 0-6 16,5-10 2-1,12-7-38-15,1 1-28 0,-33 13-78 16,-2-6-46-16,8-10-86 15,16-14-41-15,2-9-148 16,4-4 274-16,2-5-141 16,4 0 121-16,7 1 381 15,5 4 47-15,4 9 127 16,1 1-57-16,2 9-96 16,-1 1-47-16,3 8-74 15,8 7-25-15,9 9-24 16,5 6-6-16,12 7-13 15,0 3-4-15,7 2-7 16,5-1-1-16,-4-1-55 16,0-5-55-16,-1-7 68 0</inkml:trace>
  <inkml:trace contextRef="#ctx0" brushRef="#br0" timeOffset="3502.86">18140 2758 948 0,'3'7'427'0,"-1"7"-225"15,0 1-42-15,2 1-74 16,2 3-97-16,0-1 11 16</inkml:trace>
  <inkml:trace contextRef="#ctx0" brushRef="#br0" timeOffset="3651.73">18133 2884 983 0,'-15'95'465'0,"19"-74"-225"16,3 0-67-16,9 6-132 0,-2-3-82 15,-1-7 23 1</inkml:trace>
  <inkml:trace contextRef="#ctx0" brushRef="#br0" timeOffset="3980.22">18787 2189 800 0,'-1'-1'368'16,"0"1"-207"-16,1 0-46 16,5 8-54-16,5 2-33 15,29 20-56-15,-26-22 24 16</inkml:trace>
  <inkml:trace contextRef="#ctx0" brushRef="#br0" timeOffset="4198.28">18414 2429 775 0,'-14'2'385'15,"13"0"-162"-15,6-4-35 16,19 0-87-16,12-3-23 16,20 4-13-16,9 0-10 0,6 0-15 15,5 1-14-15,-3-3-9 16,-1 3-2-16,-12-2-11 15,-12 2-35-15,-18 3-151 16,-11 0 126-16</inkml:trace>
  <inkml:trace contextRef="#ctx0" brushRef="#br0" timeOffset="4383.92">18704 2438 749 0,'-11'19'377'0,"7"4"-120"16,5 2-34-16,4 4-95 16,3 2-33-16,2 4-53 15,-2 0-17-15,1-2-15 16,0-1-22-16,-2-10-123 0,0-6-149 16,0-8 173-16</inkml:trace>
  <inkml:trace contextRef="#ctx0" brushRef="#br0" timeOffset="4667.46">18795 2555 483 0,'0'-16'333'0,"3"4"-18"0,5 8-112 15,3 6-59-15,0 5-42 32,-6-4-9-32,0 1-21 0,18 14-15 0,-10 3-26 15,-5 0-10-15,-20-3-25 16,-8 1-11-16,-8-1-18 15,-5-1-3-15,-1-10 17 16,2-2 9-16,6-5 13 16,5-3 2-16,9 3 0 15,5-1 0-15,5-3 3 16,3 2 0-16,5-3-1 16,2 5-3-16,3 0-4 15,-2-1 0-15,-4 1-65 16,-3 1-92-16,-9 2 101 15</inkml:trace>
  <inkml:trace contextRef="#ctx0" brushRef="#br0" timeOffset="5205.58">18465 2736 478 0,'-25'0'277'16,"8"1"-20"-16,3 4-47 16,9 4-45-16,3 7-11 15,7 12-33-15,3 3-24 16,7 9-43-16,1 1-17 15,1-2-23-15,1 3-2 16,-4-7-3-16,0 0 0 0,-4-9-2 16,-1-5-1-16,-1-11-22 15,-4-4-20-15,0-9-38 16,1-12-26-16,-5-10-28 16,1-7 0-16,-2-7 31 15,0 4 26-15,0-3 65 16,0 4 44-16,1 7 52 15,1 3 16-15,3 13 14 16,-3 3-19-16,3 4-35 16,1 0-16-16,6 2-23 15,7-1-7-15,11 2-8 16,3-1-2-16,6-4-6 16,6 1-1-16,1-4 0 15,6-2 0-15,1 2 0 16,1-2 1-16,-2-1 0 0,-1 2 2 15,-3 6 0-15,-4-2 0 16,-8 6 0-16,-5 4 0 16,-6 3-2-16,-5 2 1 15,-9 3-2-15,-4 6 2 16,-10 2 0-16,0 4 1 16,-3 8-1-16,-3 2-1 15,-5 1-3-15,-1 3 0 0,-2 0-4 16,1 3-16-16,1 5-47 15,-4-2-28-15,2 0-58 16,-1-7-37-16,0-13 125 16</inkml:trace>
  <inkml:trace contextRef="#ctx0" brushRef="#br0" timeOffset="5562.71">18795 2886 745 0,'-17'-9'351'0,"9"9"-144"16,2 1-38-16,5 8-63 16,4 5-23-16,3 5-35 15,4 3-20-15,2 2-18 16,-1-3-5-16,2 4-3 16,-1-6-2-16,-2-4-6 15,0-6-6-15,0-10-9 0,-1-1-3 16,2-9 2-16,1-1 5 15,-1-8 7-15,3 0 4 16,-3 2 5-16,2 1-1 16,-1 6 2-16,0 5-1 15,6 6 1-15,-6 2 4 16,-5 3 6-16,-2 2 3 0,-11 1 2 16,-3 2-2-16,-2 4-6 15,-6-2-3-15,-3-3-12 16,1-1-24-16,-5-5-84 15,4-1-136-15,7-5 160 16</inkml:trace>
  <inkml:trace contextRef="#ctx0" brushRef="#br0" timeOffset="5878.07">19365 2528 816 0,'-50'-19'389'16,"50"23"-170"-16,6-2-31 15,7-1-85-15,8 0-26 16,19 1-31-16,4-1-9 16,14-4-21-16,4-2-4 0,-4-6-5 15,-2-1 6-15,-11-1-104 16,-6 0-103-16,-10 3 123 16</inkml:trace>
  <inkml:trace contextRef="#ctx0" brushRef="#br0" timeOffset="6081.8">19449 2325 791 0,'-14'14'396'0,"8"7"-137"16,2 5-39-16,5 5-94 15,3 3-33-15,3 10-49 16,2-1-15-16,-3 8-22 15,-1 4-2-15,-5 7-31 0,-3 5-58 16,-2-2-406-16,1-6 339 16</inkml:trace>
  <inkml:trace contextRef="#ctx0" brushRef="#br0" timeOffset="6312.79">19604 2221 703 0,'6'12'379'0,"-2"7"-107"15,-3 5-37-15,-1 11-113 16,4 7-42-16,-3 7-50 16,2 4-15-16,6 5-10 15,-2-2-2-15,5-3-9 16,1 2-33-16,-3-4-74 15,4-4-48-15,-5-5 88 16</inkml:trace>
  <inkml:trace contextRef="#ctx0" brushRef="#br0" timeOffset="6963.74">19436 2589 863 0,'-6'8'423'16,"12"1"-176"-16,4 4-25 15,10 1-109-15,4 1-24 16,4-4-30-16,-2 2-15 16,-5-5-22-16,-2-1-7 15,-10 3-21-15,-6-4-36 16,-12 2-98-16,-7-3-40 0,-7-1-19 15,-3-3 26-15,-1-1 85 16,0-2 38-16,5-1 31 16,1 0 7-16,7 2 13 15,5 1 9-15,5 0 27 16,7 4 10-16,11 5 21 16,3-3 4-16,7 2-6 15,3-2-3-15,-1-1-17 16,1 7-9-16,-6 1-15 15,-4-1-7-15,-10 1-6 16,-9-1-2-16,-11 3-28 16,-6 2-8-16,-10-3-3 15,-2-2-2-15,-7-1 14 16,2-1 6-16,8-2 1 16,4-1 0-16,12-5 15 15,4-2 6-15,12-3 8 0,4-4 2 16,15-1 1-16,4-2-1 15,6 2 5-15,6-1 4 16,1 0 17-16,3 3 10 16,-5 1 1-16,-2 2-2 15,-13 3-12-15,-9 1-1 0,-10 6 1 16,-8 2 1-16,-7 4-9 16,-6 5-9-16,-13 6-17 15,-5 5-4-15,-9 4-3 16,1 1-2-16,3 5-2 15,3-2-12-15,8 0-61 16,6-4-35-16,10-11-402 16,10-6 350-16</inkml:trace>
  <inkml:trace contextRef="#ctx0" brushRef="#br0" timeOffset="7119.35">19503 2994 764 0,'10'5'407'15,"3"4"-128"-15,0 8-79 16,6 5-51-16,0 4-69 16,0 3-30-16,0 5-37 0,0 0-4 15,0-7-89-15,0-3-365 16,7-13 314-16</inkml:trace>
  <inkml:trace contextRef="#ctx0" brushRef="#br0" timeOffset="7357.86">19804 2540 903 0,'-34'18'419'0,"53"-4"-214"16,7 0-17-16,11-2-107 15,5-3-24-15,2-1-26 16,-3-1-7-16,-5-5-14 16,-8 1 1-16,-14-5-84 15,-3-3-84-15,-13 1 100 16</inkml:trace>
  <inkml:trace contextRef="#ctx0" brushRef="#br0" timeOffset="7531.69">19906 2611 593 0,'-14'11'352'0,"6"7"-24"16,4 4-40-16,5 14-79 0,2 7-31 16,1 10-78-16,-2 5-31 15,-3 2-30-15,-5-1-22 16,-7 1-9-16,-1-4-3 16,1-1-79-16,3-2-54 15,3-19-206-15,3-8 200 16</inkml:trace>
  <inkml:trace contextRef="#ctx0" brushRef="#br0" timeOffset="7683.51">19985 2852 653 0,'17'-12'355'0,"-2"9"-91"16,5 3-56-16,0 0-127 15,-1 0-25-15,-1-3-45 16,-5-2-61-16,-3-1-263 15,-1 3 218-15</inkml:trace>
  <inkml:trace contextRef="#ctx0" brushRef="#br0" timeOffset="7920.7">20119 2800 640 0,'-3'-1'356'0,"1"1"-64"0,-2 11-42 16,1 12-96-16,-23 27-25 15,21-23-49-15,3 1-21 16,-2 2-28-16,4 1-12 16,-2 6-13-16,0 4-2 15,2 9-2-15,-3 2-2 16,5-2 0-16,3-4-1 0,1-12-2 16,3-4-6-16,-1-10-54 15,-2-9-44-15,2-7-162 16,0-8 166-16</inkml:trace>
  <inkml:trace contextRef="#ctx0" brushRef="#br0" timeOffset="8225.82">20271 2563 785 0,'25'25'398'0,"-17"-21"-151"15,12-2-61-15,4 1-41 16,6-3-47-16,6 0-18 15,2-2-34-15,0-4-18 16,0-3-14-16,-3 0-17 16,-11-3-96-16,-5-2-112 15,-9 0 129-15</inkml:trace>
  <inkml:trace contextRef="#ctx0" brushRef="#br0" timeOffset="8464.49">20520 2392 917 0,'-3'15'425'0,"3"6"-174"16,0 3-60-16,0 8-75 15,1 2-25-15,1 7-45 16,1 1-14-16,0 4-19 16,0 3-4-16,-2 13-7 15,-1 4-2-15,0 5-2 16,-3-2-4-16,-3-6-13 15,-1-1-16-15,-1-8-42 16,3-1-28-16,-1-19-89 16,2-6-176-16,7-18 247 0</inkml:trace>
  <inkml:trace contextRef="#ctx0" brushRef="#br0" timeOffset="8731.44">20567 2644 548 0,'0'-2'381'16,"-6"3"23"-16,-4 5-150 0,-6 8-126 15,-4 1-51-15,-6 7-53 16,-4 3-10-16,-3 5-11 16,3 6-7-16,7-2-17 15,4-3-3-15,9-9-5 16,9-9-2-16,11-9 16 15,3-3 4-15,17-7 11 16,1-3 8-16,7-4 1 16,10-5-3-16,0-8-15 15,2-4-45-15,-5-5 38 16</inkml:trace>
  <inkml:trace contextRef="#ctx0" brushRef="#br0" timeOffset="8939.84">20764 2278 925 0,'0'0'419'16,"4"12"-212"-16,-2 10-50 15,37 18-102-15,-20-19-22 16,1-3-28-16,-6-4-49 0,-8-1-390 15,-3 0 312 1</inkml:trace>
  <inkml:trace contextRef="#ctx0" brushRef="#br0" timeOffset="9474.59">20763 2526 593 0,'6'10'329'0,"6"1"-83"16,2 0-35-16,5-2-88 15,3 1-25-15,-1 0-29 16,-3 0-15-16,-9 0-28 16,-3 3-10-16,-9-2-18 15,-2 3-22-15,-7 2-36 16,-5-6-16-16,-3-2-10 16,-4-4 12-16,4-2 26 15,8 6 17-15,0-6 24 16,12 2 25-16,0-4 33 0,3-1 6 15,-3 1 12-15,2 0-8 16,16 5-12-16,23 14-1 16,-21-6-13-16,-2-1-6 15,-7 4-9-15,-4-2-4 16,-7 2-3-16,-3 0-3 16,-4-2-9-16,-1-1-9 15,0-4-14-15,0-3-1 0,3-3 5 16,1-3 9-16,7 0 14 15,2-2 4-15,5 1 7 16,0 0 4-16,3 2 8 16,0 1 1-16,0 0 2 15,-3 2-2-15,-3 1 7 16,-2-1 1-16,-5 4 3 16,0 2 0-16,-11 4-14 15,-3 4-6-15,-9 3-13 16,-7-2-4-16,-2 2-26 15,-5 1-2-15,-1 3-36 16,0 2-28-16,2-4-44 16,5-5-44-16,8-9-187 15,2-8 235-15</inkml:trace>
  <inkml:trace contextRef="#ctx0" brushRef="#br0" timeOffset="9659.95">20732 2868 746 0,'15'5'362'16,"4"8"-119"-16,-3 4-58 16,5 3-62-16,4 3-28 15,-1 1-48-15,2-1-17 0,2 3-20 16,-1-3-4-16,6 4-5 16,-1-4-1-16,0-2-76 15,-1-1-83-15,-6-10 101 16</inkml:trace>
  <inkml:trace contextRef="#ctx0" brushRef="#br0" timeOffset="9823.77">21298 2982 914 0,'-4'17'460'16,"-3"4"-186"-16,-6 9-104 15,-1 6-81-15,-12 11-50 16,-2 1-47-16,-5 0 7 16</inkml:trace>
  <inkml:trace contextRef="#ctx0" brushRef="#br0" timeOffset="10208.18">21777 2360 573 0,'4'0'338'0,"0"9"-52"15,2 0-56-15,4 4-75 16,2 1-55-16,1 1-58 15,-1 1-11-15,1-2-23 0,-1 2-17 16,-7-1-126-16,-1-4 98 16</inkml:trace>
  <inkml:trace contextRef="#ctx0" brushRef="#br0" timeOffset="10550.15">21477 2654 693 0,'10'7'344'0,"10"-2"-148"0,20 2-47 16,6-4-48-16,20-3-37 15,0-1-13-15,-4-6-21 16,-6 2-6-16,-15 3-12 16,-9 1-4-16,-14 2-44 15,-6 4-28-15,-12-1-14 16,-6 0-1-16,-8 2 45 15,-2 0 27-15,-5 4 36 16,-4 2 19-16,6 10 24 16,-6 0 8-16,3 12 1 15,-4 5-10-15,-5 2-15 16,0 4-7-16,1 0-21 16,4-1-9-16,3-1-12 15,1 0-4-15,4-6-49 0,4-1-48 16,7-16-293-16,4-9 255 15</inkml:trace>
  <inkml:trace contextRef="#ctx0" brushRef="#br0" timeOffset="10838.5">21812 2816 684 0,'14'-5'336'0,"-1"5"-109"15,-1 3-67-15,3 6-74 16,0 4-14-16,2 3-31 15,0 0-12-15,-1 5-17 16,-1-1-4-16,-4 2-2 16,-2 2 1-16,-5 0 1 15,-4-1 2-15,-2 5 3 16,-4-2 3-16,-4 2 4 16,-3-2 3-16,-6-9 12 15,1-3 8-15,-5-15 11 16,5 1-1-16,-1-16-23 15,-6-8-24-15,-3-11-48 16,-6-7-23-16,-2-4-68 16,8 0-214-16,11 6 240 15</inkml:trace>
  <inkml:trace contextRef="#ctx0" brushRef="#br0" timeOffset="11108.33">22356 2380 819 0,'-70'-8'353'0,"75"16"-192"16,4 4-27-16,8 7-74 16,4 7-18-16,3 5-28 15,0 2-37-15,0-4 18 16</inkml:trace>
  <inkml:trace contextRef="#ctx0" brushRef="#br0" timeOffset="11775.55">22657 2451 798 0,'-14'15'377'16,"-7"5"-171"-16,-6 4-56 16,-8 2-103-16,-9 0-20 15,-11 1-21-15,-1 0-4 16,-1-3-3-16,9-1-1 15,15-8 2-15,5-5 0 16,18-2-4-16,7-3 2 16,11-5 9-16,5-3 7 0,13-1 8 15,6-4-2-15,13 2-12 16,7 5-4-16,3-5-3 16,-4 1 1-16,-7 4 0 15,-7-3 1-15,-16 2-1 16,-3 2-4-16,-17 10-35 15,-9 2-16-15,-16 4-90 16,-10 2-30-16,-13 2 4 16,-9-2 16-16,-8 9 96 15,4 0 39-15,4-2 54 16,12 1 18-16,19-8 42 16,8-7 6-16,10-7-2 15,9-3-15-15,12-3-43 16,6 1-11-16,18 0-18 15,3-1-4-15,13-2-1 16,4-2-1-16,-1 0 2 0,0-1-1 16,-15 2 2-16,-7 1 1 15,-16 2 5-15,-12 2-9 16,-14 5-45-16,-9 2-36 16,-16 5-40-16,-8 1-1 15,-16 5 37-15,-5-1 36 16,-2-1 42-16,1 2 32 0,18-4 51 15,8 1 17-15,18-3 30 16,13 0-10-16,13-4-34 16,7-3-15-16,13-3-37 15,5-2-13-15,14-2-13 16,7-3-2-16,5-6 0 16,-1-4-35-16,-10-5-169 15,-7-2 141-15</inkml:trace>
  <inkml:trace contextRef="#ctx0" brushRef="#br0" timeOffset="11975.31">22402 2650 878 0,'-11'7'400'0,"6"4"-177"0,3 3-25 15,5 12-71-15,3 1-19 16,1 13-45-16,0 4-21 15,-8 3-21-15,-7 1-8 16,-11-1-7-16,-5 5-32 16,-10 6-118-16,-6 4-193 15,6-2 210-15</inkml:trace>
  <inkml:trace contextRef="#ctx0" brushRef="#br0" timeOffset="12242.88">22321 3025 637 0,'30'-7'377'16,"3"3"-54"-16,4 4-124 15,0 4-46-15,-12-1-54 16,0 8-25-16,-13 0-34 16,-10 0-7-16,-2 11-15 15,-7 1-2-15,-10 7-8 16,2 1-2-16,-2 0-1 15,3-6-2-15,10-5-4 16,6-4-5-16,13-9-5 16,5-5 1-16,12-9-1 15,6-7-26-15,9-16-92 16,5-7-140-16,6-12 164 16</inkml:trace>
  <inkml:trace contextRef="#ctx0" brushRef="#br0" timeOffset="12496.03">22956 2889 795 0,'-22'11'407'0,"36"-5"-132"15,1 1-58-15,7-3-98 16,2 2-35-16,8-6-42 16,2-2-18-16,4-5-19 15,-1-3-42-15,-1-3-148 16,1-2 128-16</inkml:trace>
  <inkml:trace contextRef="#ctx0" brushRef="#br0" timeOffset="13244.64">23314 2586 864 0,'15'-12'420'0,"3"22"-172"15,6 0-76-15,-1 2-48 16,4-4-40-16,-1 0-18 15,-4-1-22-15,1-2-12 16,-10 2-12-16,-7-2-5 0,-7 5-11 16,-7 4-4-16,-12 6-11 15,-5 2-6-15,-6 5-21 16,-4 1-3-16,3 3 8 16,7 1 5-16,9-9 22 15,6 1 5-15,11-10 1 16,2-3 0-16,7-3 3 15,8-4 3-15,4-2 3 16,5-2 0-16,2-5-1 16,1-2-2-16,-1 0 0 15,0 1-2-15,-2 4 0 16,-7 0-1-16,-7 3 0 16,-3 5 0-16,-10 3 1 15,-1 2-1-15,-8 6-7 16,-6 1-19-16,-17 4-61 0,0 3-9 15,-17 2-34-15,-6 0 5 16,1 5 49-16,-2-2 9 16,8 1 45-16,6-3 17 15,12-8 18-15,10-7 30 16,14-9 21-16,10-3-3 16,16-6 8-16,4-2-22 15,12-5-21-15,2-6 1 16,6-3-17-16,4-2-6 0,-1-3-6 15,-3-1-18-15,-10 1-59 16,-7 2-18-16,-13 5-62 16,-5 9-12-16,-7 5 39 15,-7-2 30-15,-5 4 104 16,-4 0 54-16,-5 0 65 16,0 4 5-16,2 6-15 15,-1 2-15-15,-2 11-25 16,0 1-7-16,3 8-11 15,0 1-8-15,8 2-20 16,3 2-12-16,8-3-39 16,3-4-23-16,7-9-69 15,7-5-46-15,2-13-61 16,5-4-40-16,4-24 168 16</inkml:trace>
  <inkml:trace contextRef="#ctx0" brushRef="#br0" timeOffset="13828.15">23702 2695 417 0,'15'-60'291'16,"-6"14"31"-16,-1 8-74 16,-4 18-60-16,-1 3-33 15,-3 14-54-15,-3 3-33 16,2 11-49-16,-2 4-9 16,0 7-10-16,1 2 2 0,0 3-2 15,2-1 0-15,2-4-3 16,3 0-1-16,3-5 1 15,2-6-1-15,3-4 2 16,0-4 1-16,2-4 3 16,-1 3 1-16,3 4 1 15,-3 3 0-15,-1 3-1 16,-3-2 1-16,-2 4-1 16,-5 1 0-16,-4 7 2 15,-2 2-1-15,-7 5 2 16,-2 4-1-16,-5 4-2 15,-4 7-1-15,-8 1-2 16,-3 2-2-16,-4 3-2 16,3-2-13-16,6-8-19 15,0-8-20-15,10-16-32 16,5-7-10-16,-3-16-85 16,6-8-56-16,-2-17-97 0,-4-10 22 15,8-10 207-15,1-4 143 16,5 5 234-16,1 5 43 15,6 13-34-15,-1 8-44 16,-3 11-66-16,1 6-39 16,-4 6-38-16,3 2-26 0,6 4-39 15,2 5-5-15,6 10-31 16,0 5 0-16,15 15 2 16,7 8 1-16,18 14 4 15,6 4 2-15,4-2 2 16,4-3 1-16,-5-12-24 15,-3-7 42-15</inkml:trace>
</inkml:ink>
</file>

<file path=ppt/ink/ink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3-02-23T03:08:21.298"/>
    </inkml:context>
    <inkml:brush xml:id="br0">
      <inkml:brushProperty name="width" value="0.05292" units="cm"/>
      <inkml:brushProperty name="height" value="0.05292" units="cm"/>
      <inkml:brushProperty name="color" value="#FF0000"/>
    </inkml:brush>
  </inkml:definitions>
  <inkml:trace contextRef="#ctx0" brushRef="#br0">14651 9625 317 0,'43'57'207'0,"-45"-53"-6"16,2 1-32-16,1-1-43 16,-2-1-13-16,1-1-5 15,-1-3-2-15,0 1-4 16,1 0-3-16,-1 0-11 15,0 0-8-15,0 0-21 16,0 0-11-16,0 0-10 16,-1 5-5-16,-3 6-5 15,-9 24-1-15,9-20-4 16,-2 1 4-16,1 2 3 16,-2-2 6-16,-4 1 2 0,0 1-5 15,-5 2-5-15,1 1-7 16,-3-2-7-16,0 4-1 15,-1 5-3-15,-2-1 0 16,-1 11-3-16,0 4 0 16,1 0-2-16,-2 9-1 15,0-2-1-15,2-4-1 16,1 1 0-16,2-6 0 16,-1-1 0-16,-2 1 0 0,0-4 0 15,-1 5 0-15,1-4 0 16,0-1 1-16,2-2-1 15,2 0-1-15,3-4 0 16,0 0 1-16,5-5-2 16,-2-2 1-16,4-2-1 15,0-5 1-15,1-1-1 16,1 1 1-16,1-4 0 16,-1 0-1-16,0 1 1 15,1-4 0-15,-1-2-1 16,3 1 0-16,1-3-1 15,1-2-2-15,1-1-3 16,0 1-16-16,0-4-128 16,0 0-118-16,0 0 161 15</inkml:trace>
  <inkml:trace contextRef="#ctx0" brushRef="#br0" timeOffset="313.64">14039 10626 505 0,'-45'-48'331'16,"42"54"-22"-16,2 3-122 16,-1-2-38-16,0 6-48 15,-3 0-16-15,4 6-26 16,-2 3-13-16,3 8-26 15,-1 6-9-15,0 0-15 16,2 3 22-16,3-10 15 16,3-7 11-16,6-5 27 15,3-7-15-15,6-13-2 16,10-4-9-16,16-20-17 16,10-11-8-16,10-23-62 15,5-16-91-15,-1-17 87 16</inkml:trace>
</inkml:ink>
</file>

<file path=ppt/ink/ink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3-02-23T03:22:51.898"/>
    </inkml:context>
    <inkml:brush xml:id="br0">
      <inkml:brushProperty name="width" value="0.05292" units="cm"/>
      <inkml:brushProperty name="height" value="0.05292" units="cm"/>
      <inkml:brushProperty name="color" value="#FF0000"/>
    </inkml:brush>
  </inkml:definitions>
  <inkml:trace contextRef="#ctx0" brushRef="#br0">18786 5896 986 0,'4'-9'29'0,"-3"7"13"0,0-1-10 0,3-2-12 0,-2 1-17 0,3-1-1 0,1 2 24 0,1-2 11 0,0 2 32 0,1 1 7 0,3 0-12 15,4-1-8-15,9 2-28 16,4-4-5-16,10 0-12 16,4 0-2-16,4-2-3 15,4 1 0-15,3 1 2 16,1 2 2-16,-5 2-63 15,-6 3-68-15,-12 1 75 16</inkml:trace>
  <inkml:trace contextRef="#ctx0" brushRef="#br0" timeOffset="357.22">19157 5631 509 0,'17'-20'276'0,"-16"25"-59"15,-1-1-38-15,-1 6-58 16,1-2-33-16,-2 6-43 15,-1 4-13-15,-1 4-19 16,-3 2-3-16,-3 6-3 16,-1 5 0-16,-7 2 0 15,0 6 0-15,-7 4 1 16,-3-1 1-16,3 2-1 16,7-23 1-1,1 0-3-15,-7 10-4 0,-4-3-84 16,2-14-73-16,11-10 95 15</inkml:trace>
  <inkml:trace contextRef="#ctx0" brushRef="#br0" timeOffset="611.65">19199 6005 606 0,'-5'39'285'0,"0"3"-133"15,3 4-62-15,-2-3-38 0,2 1-33 16,-1-6-9-16,0-2-5 16,3-1-2-16,0-3-1 15,5-5-1-15,0-4-26 16,3-5-45-16,2-5 46 15</inkml:trace>
  <inkml:trace contextRef="#ctx0" brushRef="#br0" timeOffset="1107.4">19176 6008 336 0,'5'-7'237'0,"1"1"17"16,1-2-72-16,4 1-77 0,3 0-37 15,4-1-43-15,1 1-11 16,-2 1-7-16,-1 0-1 16,-4 3-1-16,0 1 0 15,0 2-1-15,-3 2 0 16,-1 2 0-16,3 3 0 15,-4 3 0-15,4 1 1 16,-5 2 2-16,0 0 1 16,-3 5 1-16,-1 2 0 0,0 5-3 15,-2 3 0-15,-2 3-2 16,2-1 0-16,0 1-2 16,1-1 2-16,1 1 3 15,-3 1 6-15,0-1 12 16,1-1 4-16,-1-1 3 15,5 0-2-15,-3-4-4 16,-1-3-2-16,-2-5-4 16,-3-2-2-16,1-7 1 15,0-3 4-15,-1-3 4 16,-3-4 0-16,-4-5-7 16,-2-1-5-16,-4-4-7 15,-7-1-3-15,-7 0-94 16,-4 0-90-16,-1 2 111 15</inkml:trace>
  <inkml:trace contextRef="#ctx0" brushRef="#br0" timeOffset="1315.7">19244 6089 563 0,'19'0'308'0,"-3"0"-97"0,1 4-58 16,-1 2-39-16,-6 2-57 16,-1 2-21-16,-6-1-17 15,-2 1-4-15,3 4-134 16,-4 0-141-16,-1 4 163 16</inkml:trace>
  <inkml:trace contextRef="#ctx0" brushRef="#br0" timeOffset="1464.2">19296 6229 341 0,'-50'42'260'16,"43"-44"18"-16,6-3-106 15,0 0-35-15,7-1-51 16,3-1-22-16,5-1-27 16,6 2-15-16,1-4-27 0,0-1-85 15,6 2 65 1</inkml:trace>
  <inkml:trace contextRef="#ctx0" brushRef="#br0" timeOffset="1720.88">19672 5772 822 0,'7'9'331'16,"5"1"-243"-16,1-1-29 16,-2-2-21-16,1 0-58 15,0 0-71-15,-2 1 61 16</inkml:trace>
  <inkml:trace contextRef="#ctx0" brushRef="#br0" timeOffset="2360.96">19625 5937 496 0,'-24'31'266'0,"41"-39"-95"15,6-3-53-15,9 0-36 16,1-1-49-16,-1-1-11 16,0 4-8-16,-5 0-1 0,-5 4-1 15,-2 5-3-15,-5 3-9 16,-4 0-3-16,-5 6-3 16,-5-1 2-16,-7 5 7 15,-2 3 3-15,-5 4 5 16,-5 3 0-16,-2 4 3 15,-1 6 1-15,-3 4 19 16,-1 0 9-16,5 1 16 16,-1-2 2-16,-1-6-15 15,7 1-9-15,-2-2-19 16,3-3-5-16,5-4-9 16,2-6-4-16,7-8-11 15,0-5-4-15,5-10-21 16,3-6-21-16,6-13-30 15,1-6-5-15,4-7 13 16,0 1 23-16,-4 3 40 16,5 7 10-16,-7 3 9 0,0 2 1 15,-3 6 2-15,-1 2-1 16,1 9 0-16,2 3 0 16,0 5 1-16,-2 2 4 15,2 7 10-15,-1 2 7 16,0 8 10-16,0 3 3 15,-4 2-1-15,-4 2-1 0,-8-1-7 16,-2 3-5 0,-4-2-6-16,1 4-4 0,-2-8-1 15,-1-5 1-15,1-9 4 16,-2-5-1-16,0-7-5 16,1-4-5-16,-2-8-17 15,-4-8-31-15,3-8-141 16,-4-8 123-16</inkml:trace>
  <inkml:trace contextRef="#ctx0" brushRef="#br0" timeOffset="2809.75">20141 5560 755 0,'5'31'365'0,"-3"3"-176"16,-4 9-73-16,0 4-33 16,-9-2-57-16,-2 3-10 15,-6 0-8-15,0-4-4 16,1-2-4-16,2-9-1 16,6-14-1-16,3-6-3 15,4-12-10-15,4-2-1 16,7-11-1-16,6-6 4 0,9-4 15 15,1-5 4-15,2 2 3 16,-3 2-1-16,2 4-3 16,0 6 0-16,0 4-1 15,-4 6-1-15,-4 8 1 16,-3 2 2-16,-3 8 3 16,-3 2 2-16,-5 8 1 15,-4 1-1-15,-4 7-2 16,-5 1 0-16,-2 5 0 15,-2 1-1-15,-4 0 0 16,-2-2 0-16,-5-1 1 16,-1 0-2-16,-6-2 1 15,1-2-20-15,-6-5-85 16,-4-6-64-16,-2-9 91 16</inkml:trace>
  <inkml:trace contextRef="#ctx0" brushRef="#br0" timeOffset="3021.76">19813 6194 293 0,'5'-37'202'16,"2"8"21"-16,1 2-50 16,1 8-48-16,1 5-11 15,0 5-21-15,0 4-14 16,3 4-27-16,3 4-9 16,7 7-12-16,5 5-8 0,15 14-10 15,3 4-3-15,8 11-5 16,4 5-1-16,4 2 2 15,3 2-7-15,-1-8-138 16,-3-2 103-16</inkml:trace>
  <inkml:trace contextRef="#ctx0" brushRef="#br0" timeOffset="3303.35">20658 6052 841 0,'-6'16'337'0,"0"3"-252"15,3 4-9-15,1 7-8 16,2 2-42-16,3 5-13 16,3 11-8-16,0 2-2 0,4 9-79 15,0-1-146-15,2-1 147 16</inkml:trace>
  <inkml:trace contextRef="#ctx0" brushRef="#br0" timeOffset="3703.35">20560 5884 480 0,'-7'-4'259'16,"2"0"-88"-16,5 2-42 15,3 1-29-15,-3 0-52 16,0 0-21-16,14-4-12 15,28-9-2-15,-9 11-7 16,3-3-2-16,4-1-2 0,3-1-2 16,2-4 1-16,-1 4 0 15,0 2 1-15,1-2 0 16,-1 5 2-16,-1 3 0 16,-6 6 3-16,-6 5 2 15,-6 10 3-15,-8-2 1 16,-3 8-1-16,0 4-1 15,-3 2-2-15,0 6-1 0,-3 5 0 16,-1 1 0-16,0 5-2 16,-3 0-1-16,-2 1 0 15,1 1 1-15,-4-2 0 16,-1 0-2-16,-2-3-36 16,-2-2-60-16,-3-5 60 15</inkml:trace>
  <inkml:trace contextRef="#ctx0" brushRef="#br0" timeOffset="3915.1">20777 6061 671 0,'-15'-9'328'15,"4"3"-165"-15,5 7-20 16,5 3-30-16,0 7-56 0,5 5-16 15,0 2-22-15,0 3-8 16,6 5-6-16,0 2-2 16,4 0-41-16,-5-6-66 15,3-5 68-15</inkml:trace>
  <inkml:trace contextRef="#ctx0" brushRef="#br0" timeOffset="4405.89">20861 6069 611 0,'-6'-16'312'0,"-2"5"-98"16,0 3-52-16,4 7-78 16,1 1-30-16,5 5-39 15,4 4-11-15,2 4-9 16,3 4-1-16,3 3 4 16,-2-1 2-16,2 1 3 15,-4-1 4-15,-4-4 2 16,-2-1-33-16,-12-3-83 15,-3 1-30-15,-8-1-29 16,-1-4 33-16,-1-2 80 16,1-3 32-16,5-9 45 15,1 2 19-15,8-4 14 16,4-2 6-16,4 4 2 16,4-3-9-16,9 2-9 0,1-1-4 15,8 4-15-15,6 4-5 16,1 0-2-16,2 2-1 15,-2 1-6-15,-6-2 4 16,-9 4 7-16,-7 2 4 16,-16 5-26-16,-10 6-22 15,-15 10-47-15,-6 6-10 16,-7 3 24-16,-1-3 20 0,4-4 54 16,0-8 29-16,10-6 26 15,2-3 8-15,15-7-15 16,7-5-26-16,14-6-31 15,14-5-11-15,14-11-8 16,9-3 0-16,16-13-50 16,8-1-266-16,19-13 230 15</inkml:trace>
  <inkml:trace contextRef="#ctx0" brushRef="#br0" timeOffset="4661.85">21369 5921 709 0,'5'71'379'0,"-1"-68"-14"15,7-3-309-15,3-5 1 16,6-7-39-16,4-3-11 0,-2-8-50 16,3 1-69-16,-2-4 73 15</inkml:trace>
  <inkml:trace contextRef="#ctx0" brushRef="#br0" timeOffset="5894.62">21564 5766 496 0,'-23'-28'324'16,"7"31"-30"-16,5 3-116 15,2 3-41-15,2-1-63 16,3 3-24-16,-1 0-11 16,5 4-1-16,-4 1-16 15,3 2-1-15,-1 5-16 16,0 3-2-16,6 10-3 15,1 3 0-15,4 7 0 16,-5 2 0-16,1 2 1 16,1 2-1-16,-2 3 1 0,3 0 1 15,-1 0 0-15,0-2 0 16,-1-4-1-16,1-3 0 16,-1-7 1-16,-2-8 0 15,0-8 2-15,-3-10 0 16,-1-10 2-16,-1-3 1 15,-6-15 9-15,1-1 0 16,-11-16 2-16,-3-1-1 0,-5-5-8 16,-6-2-3-16,-1 8-2 15,1 4-1-15,1 10-1 16,6 8-1-16,11 8 0 16,1 0-2-16,8 2-8 15,4 0-2-15,6-1 1 16,-5 0 1-16,6 0 6 15,16-8 0-15,37-16 1 16,-21 9-1-16,2-4 1 16,-2-3 2-16,-3 2-65 15,-5-1-41-15,-3 5-56 16,-6 2-2-16,-7 1 71 16,-3 3 41-16,-6 2 87 0,-3 4 30 15,-2 5 48-15,-2 1 18 16,-1 7-4-16,0-1-23 15,2 5-43-15,0 1-20 16,1 2-26-16,2 5-6 16,2 9-7-16,2-3-1 15,2 5-1-15,0-3-4 16,-1-10-33-16,2-1-35 16,0-12-70-16,0-6-28 15,0-9-17-15,-1-7 32 0,-5-8 73 16,-2-5 34-16,-2 1 71 15,-4 1 31-15,-4 2 55 16,1 4 24-16,-2 0 5 16,0 3-21-16,4 2-50 15,0 2-27-15,6 6-27 16,1 2-7-16,5 5-7 16,5 2-3-16,6 2 0 15,4 2 0-15,6 1 2 16,0 0 1-16,0-1 1 15,2 0 0-15,2-3 1 16,2-1 0-16,-1-5 2 16,-4 0 13-16,-2-3 14 15,-2-2 4-15,-2 1 3 16,-1 0-11-16,-8 2-9 0,-1 4-1 16,-8 1 1-16,-2 0 0 15,-2 5 1-15,-1-3-3 16,0 0-3-16,-3 6-3 15,2 16-4-15,-34 28-1 16,17-14-1-16,0 6-2 16,-2 3-6-16,1 1-15 15,0-2-30-15,2-3-18 0,4-7-30 16,-1-5-8-16,3-8-25 16,-2-8-1-16,-5-10-1 15,8-4-8-15,-4-11-35 16,-1-7-12-16,-1-7 37 15,-8-6 46-15,3-3 183 16,-1-1 81-16,2 2 77 16,1 4 7-16,4 10-61 15,2 3-38-15,9 12-63 16,1 1-16-16,5-3-18 16,3 4-6-16,6-1 1 15,2-4-5-15,7 2-13 16,3-1-5-16,9-1-14 15,2 4-3-15,1-2-20 16,-1-2-41-16,-4-6-159 0,-4-4 144 16</inkml:trace>
  <inkml:trace contextRef="#ctx0" brushRef="#br0" timeOffset="6097.69">21902 5820 807 0,'-19'-13'376'15,"4"7"-158"-15,1 2-47 0,5 10-68 16,-2 0-26-16,6 10-29 16,0 1-8-16,0 3-12 15,4 6-4-15,-1 6-13 16,4 6-4-16,1 8-4 16,-1 5-2-16,-4-2-47 15,-3 0-72-15,2 1 77 16</inkml:trace>
  <inkml:trace contextRef="#ctx0" brushRef="#br0" timeOffset="6260.25">21777 6296 524 0,'-45'25'330'16,"30"-36"-65"-16,3 2-54 16,3 1-42-16,5 4-71 15,3 0-25-15,6 3-44 0,3 0-16 16,13 2-16-16,9 2-4 15,8-7-77-15,11-5-114 16,5-11 130-16</inkml:trace>
  <inkml:trace contextRef="#ctx0" brushRef="#br0" timeOffset="6538.46">22129 6008 677 0,'-36'11'316'0,"44"-11"-126"15,4-1-48-15,4-3-23 16,5-2-42-16,2-3-45 15,2-4-11-15,6-5-15 16,0-1-2-16,-1-1-46 16,-3 3-47-16,-7-1-296 15,-2 4 255-15</inkml:trace>
  <inkml:trace contextRef="#ctx0" brushRef="#br0" timeOffset="6827.39">22347 5842 649 0,'-30'-77'344'15,"18"65"-107"-15,-1 5-52 16,4 4-82-16,1 2-28 16,2 3-19-16,2 1-12 15,0 3-7-15,2 2-9 0,3 9-13 16,-2-1-4-16,1 12-10 16,5 5-2-16,-2 11-1 15,4 9 1-15,-2 10 1 16,-2 3 0-16,1 5 0 15,-2 5 0-15,0-2-4 16,-2-2-7-16,-1-8-4 16,-1-9-1-16,2-13 1 15,-1-13 3-15,1-16-29 16,0-8-25-16,-1-15-102 16,-3-6-86-16,0-18 159 15</inkml:trace>
  <inkml:trace contextRef="#ctx0" brushRef="#br0" timeOffset="7081.83">22258 6256 302 0,'-3'-40'250'16,"1"5"14"-16,-1 11-49 0,3 7-31 16,0 4-52-1,0 3-16-15,0 7-19 0,-3-1-9 16,-2 5-24-16,-1 5-15 16,-3 3-26-16,-1 6-8 15,-4 5-13-15,-2 1-15 16,-1 8-17-16,-8-4-3 15,7 0 4-15,4-4 12 16,6-12 3-16,9-2-1 0,8-9 1 16,8-5 4-16,9-9 11 15,3-4 2-15,8-8 1 16,3-10-7-16,5-7-82 16,0-6-94-16,0-2 113 15</inkml:trace>
  <inkml:trace contextRef="#ctx0" brushRef="#br0" timeOffset="7246.63">22499 5708 843 0,'-9'1'400'16,"-2"2"-178"-16,8 7-100 16,-4 4-30-16,4 7-43 15,2 2-21-15,-1 1-2 16,2-1-8-16,0-2-46 15,2-2-53-15,3-3 54 16</inkml:trace>
  <inkml:trace contextRef="#ctx0" brushRef="#br0" timeOffset="7978.4">22637 5735 421 0,'18'-14'308'0,"0"3"-24"16,-5 7-59-16,-2 4-30 15,-2 9-69-15,-8 3-20 0,-2 6-31 16,-5 1-22-16,-10 1-24 16,1 5-8-16,-11-2-18 15,-1 7-9-15,-6-1-14 16,-5-2-2-16,2-2 4 16,0-4 8-16,6-2 8 15,5-5 0-15,8-5-1 16,4-3-2-16,10-5-8 15,4-1 7-15,10-5 11 16,5-1 7-16,11-3 11 16,7-1-5-16,2-3-9 15,7 0-5-15,-3 1-1 16,-1 1-1-16,5 4 0 16,-4 2 1-16,-4 2 2 15,-1 3 2-15,-13 0 6 16,-8 3 7-16,-12 3 5 15,-7 3 2-15,-12 3-3 0,-8 3-4 16,-9 7-7-16,-3 3-3 16,-6 5-9-16,-2 1-2 15,6 3-7-15,0-2 0 16,7-6 2-16,9-3-2 16,9-10-5-16,7-5-5 0,13-3-6 15,4-6 0 1,12-5 7-16,8-1 7 0,6-7 6 15,7 3 1-15,2-1 2 16,0 0 0-16,-1 4 2 16,-3-3 2-16,-12 7 3 15,-5 2 6-15,-19 2 1 16,-9 5-14-16,-19 2-27 16,-9 6-13-16,-10 7-4 15,-4 3 14-15,0 2 23 16,2-3 7-16,6-5 2 15,9-2 1-15,8-4 2 16,8-5 2-16,9-2-6 16,4-4 6-16,11-2 6 15,3-3 1-15,15-2 7 16,8-2-8-16,9-4-7 0,2-2-4 16,4-1-1-16,-5-3 1 15,-5 1-42-15,-5 3-58 16,-16-5 64-16</inkml:trace>
  <inkml:trace contextRef="#ctx0" brushRef="#br0" timeOffset="8201.85">22757 5966 668 0,'-21'-14'349'0,"1"8"-85"16,4 6-63-16,2 8-64 15,2 6-38-15,4 7-52 16,1 4-20-16,5 11-17 15,1 3-8-15,3 11-5 16,3 8 0-16,0 11 0 16,2 10 2-16,-4 10 1 15,1 6 2-15,-4 10-1 16,-5 3 3-16,-4 2-62 16,-6-4-72-16,1-21 84 15</inkml:trace>
  <inkml:trace contextRef="#ctx0" brushRef="#br0" timeOffset="24238.9">8041 5987 579 0,'-15'2'284'0,"2"-2"-119"16,6 0-19-16,6 0-91 15,2 3-21-15,3 0-19 16,-4-3-3-16,3 0 7 16,15 2 1-16,29 3-4 15,-17-3-3-15,6 2-6 16,5 3-3-16,-1 1-2 15,-3-1 0-15,2 1-2 16,0 0 1-16,8-3-1 16,3-2 2-16,7 1 7 15,0-2 4-15,-2-2 5 16,1 0 2-16,-7-5 2 16,2-3 1-16,-2-6 3 15,-1-4 4-15,-3-8 6 0,-6-6 2 16,-1-6 2-16,-5-7 1 15,-2-7-7-15,1-4-2 16,-8-8-7-16,-1 0-3 16,-8-4-3-16,-4 1-1 15,-8 3-1-15,-5-1 1 16,-7 7 7-16,-5 2 6 16,-10 6 6-16,-5 8 4 15,-4 10-5-15,-5 3-7 16,-6 9-11-16,-4 2-6 0,-6 1-9 15,-5 4-1-15,-2-3-1 16,2 0-1-16,-2-1 0 16,0-3 0-16,-3 4-4 15,-4 1-1-15,-4 5-5 16,1 4-1-16,-3 8-1 16,-3 5-1-16,5 9-1 15,2 5 0-15,16 5-1 16,6 3-2-16,13 10-2 15,4 3 0-15,12 8 0 16,9 6 0-16,13 8 5 16,12 5 1-16,10 5 6 15,6 1 7-15,10 4 0 16,2-1 1-16,6-5-1 16,8 1-3-16,3-10 2 15,2-2 1-15,-2-5-42 0,1-9-51 16,0-9-178-16,6-10 170 15</inkml:trace>
  <inkml:trace contextRef="#ctx0" brushRef="#br0" timeOffset="24437.92">9093 4913 690 0,'11'2'233'16,"17"-2"-265"-16,44-16 14 16</inkml:trace>
  <inkml:trace contextRef="#ctx0" brushRef="#br0" timeOffset="27018.16">12037 4506 379 0,'-23'1'239'16,"5"0"19"-16,4 0-38 16,7-1-69-16,1 0-29 15,6 0-62-15,0 1-17 0,11 2-9 16,7 2-9-16,23 3-17 16,9-2-7-16,15-4-1 15,8-2 0-15,7-10 2 16,6-4 3-16,3-6 1 15,-2-5 1-15,-7-5-51 16,-3 0-67-16,-12 4 71 16</inkml:trace>
  <inkml:trace contextRef="#ctx0" brushRef="#br0" timeOffset="27296.39">12573 4088 127 0,'15'10'136'0,"16"4"42"0,7 3 25 16,11 6-69-16,7 2-11 16,4-4-10-16,-3 2-20 15,-9-6-3-15,-9-5-2 16,-10 1-12-16,-7-1 2 15,-10 1-9-15,-8 5 0 16,-14 8-16-16,-10 8-7 16,-19 19-22-16,-12 11-30 0,-21 17-140 15,-5 7 104-15</inkml:trace>
  <inkml:trace contextRef="#ctx0" brushRef="#br0" timeOffset="27914.51">13232 3523 694 0,'-1'-3'326'0,"1"0"-158"16,2 4-12-16,-2-1-53 15,7-1-30-15,16 1-30 0,43 0-7 16,-14 1-23-1,7-2-5-15,11-4-3 0,-2-4 0 16,1-3 0-16,-6-1-1 16,-10-2-36-16,-6 4-65 15,-17 1 64-15</inkml:trace>
  <inkml:trace contextRef="#ctx0" brushRef="#br0" timeOffset="28148.28">13566 3523 569 0,'-9'7'329'15,"2"4"-73"-15,4 1-49 16,3 9-33-16,-1-1-44 16,5 4-23-16,1 5-36 15,0 5-18-15,1 11-25 16,-4 7-10-16,-3 6-9 15,0 1-1-15,1 2-13 16,0-7-58-16,1-11-216 16,8-5 190-16</inkml:trace>
  <inkml:trace contextRef="#ctx0" brushRef="#br0" timeOffset="28446.64">13838 3631 653 0,'-7'26'313'15,"0"16"-140"-15,2 7-38 0,0 13-83 16,-1-1-23-16,1-6-20 16,1-7-2-16,3-17-3 15,2-11-1-15,2-15 5 16,3-7 8-16,2-15 18 15,2-9 13-15,4-13 6 16,2-7-1-16,7-11-16 16,5-2-11-16,1-3-12 15,-2 7-5-15,-2 16-5 16,-7 11 1-16,-2 20-153 16,-4 7 112-16</inkml:trace>
  <inkml:trace contextRef="#ctx0" brushRef="#br0" timeOffset="28782.16">14068 3793 510 0,'103'11'281'15,"-68"-26"-53"-15,-1 2-50 16,-5-2-73-16,-4 0-23 15,-16 0-22-15,-2 1-4 16,-13 4-6-16,-7-1-6 0,-10 7-19 16,-8 2-6-16,-8 3-6 15,1 6-1-15,2 5 2 16,3 3-3-16,10 7-7 16,3 5-3-16,14 5-10 15,4 4-2-15,9 0 1 16,6 1 2-16,7-4 2 15,4-3 0-15,8-7-3 16,4-9 6-16,3-10-135 16,2-8-175-16,5-8 204 15</inkml:trace>
  <inkml:trace contextRef="#ctx0" brushRef="#br0" timeOffset="29108.17">14448 3829 388 0,'-2'4'230'0,"3"1"-33"16,0-1-40-16,5-9-37 0,1 1-13 16,3-9-14-16,5 2-8 15,-1-7-35-15,1 0-11 16,-3-2-13-16,-4 0-5 16,-6 2-1-16,-3 3-1 0,-8 1 2 15,-6 2 4 1,-4 7 8-16,-1 2 4 0,-2 8 4 15,3 7-4-15,1 7-13 16,2 4-10-16,5 7-14 16,3 2-3-16,6 3-4 15,2 1-1-15,7-5 2 16,6 1-1-16,7-8-2 16,3-5-1-16,10-14-1 15,5-10 2-15,12-15-52 16,4-10-44-16,3-15 66 15</inkml:trace>
  <inkml:trace contextRef="#ctx0" brushRef="#br0" timeOffset="29496.1">14977 3574 557 0,'13'-65'297'15,"-5"41"-80"-15,0-4-17 16,2-2-74-16,4 3-10 16,1-2-27-16,-2 2-10 15,0 8-21-15,-6 3-16 0,-4 11-12 16,0 3-7-16,-3 12-9 15,1 9-3-15,0 14-5 16,2 11-3-16,1 12-3 16,2 4-1-16,3 10-4 15,1 0-3-15,3-8-1 16,-2-6-1-16,0-18 2 16,-1-8 1-16,-1-10-28 15,-1-5-21-15,-5-7-37 16,-1-4-30-16,-7-3-70 15,-5-1-56-15,-6 2 157 16</inkml:trace>
  <inkml:trace contextRef="#ctx0" brushRef="#br0" timeOffset="29676.39">14956 4002 369 0,'-35'15'258'0,"14"-1"32"0,3-4-52 16,11-7-74-16,3 0-37 15,10-6-43-15,7-2-25 16,14-1-30-16,7-2-1 15,7-1-20-15,7 1-2 16,5 0-1-16,6-1 0 16,8-2-2-16,-1 1 0 0,-3-4-11 15,-10-1-42 1,-12 6 35-16</inkml:trace>
  <inkml:trace contextRef="#ctx0" brushRef="#br0" timeOffset="36128.67">8262 8251 90 0,'-5'-11'55'0,"5"1"7"0,-2-1-5 16,-2 4 2-16,3 1 9 15,-3 6 9-15,2 0-2 16,-2 3-4-16,2 4-10 16,4 5-26-16,2 0-13 15,6 7-18-15,9 0-5 16,4 0-4-16,5 3-1 16,6-7-1-16,0-2 1 0,9-8 1 15,5-5 0-15,7-10 2 16,-1-5 0-16,0-10 1 15,-3-7 2-15,-2-9 1 16,0-4 3-16,2-3 1 16,-3-2 1-16,-12 1 1 15,-8 1 0-15,-11-3 1 16,-1 2 2-16,-10-2 4 16,1 1 5-16,-14-4 19 15,-9 0 7-15,-10-2 13 16,-8 0 5-16,-9 3-5 15,-3 3 4-15,-5 9-7 16,1 4-5-16,-2 9-12 16,0 5-10-16,-5 9-10 15,-5 6-2-15,0 6-5 0,3 5-4 16,6 6-4 0,6 4-2-16,-6 8-2 0,-1 3-1 15,3 9-3-15,0 6-2 16,16 12-4-16,7 8-2 15,11 14 0-15,7 6 0 16,10 12 2-16,7 3 0 16,16 0-1-16,9-5-3 15,24-9-9-15,9-12-2 0,9-17 0 16,4-9 5-16,4-22 9 16,6-6 5-16,1-18 5 15,1-3 1-15,-4-8 1 16,-6-3 1-16,-7 0-21 15,-6 0-71-15,-19 5 63 16</inkml:trace>
  <inkml:trace contextRef="#ctx0" brushRef="#br0" timeOffset="37586.25">12100 7375 705 0,'-37'-25'286'0,"40"25"-183"16,7-3-28-16,17 2-30 15,11 2-9-15,13-1-15 16,6 5 0-16,10-4-7 16,6 1-5-16,5-1-3 0,-2-5 0 15,-5-2-1-15,-7-1 1 16,-6-7 1-16,-4 3 1 16,-16-3-1-16,-4 0-51 15,-15 4 33-15</inkml:trace>
  <inkml:trace contextRef="#ctx0" brushRef="#br0" timeOffset="37865.94">12619 7113 545 0,'-33'-13'291'0,"15"7"-76"16,6 3-38-16,7 3-82 16,6 5-25-16,14 5-29 15,6 3-15-15,15 6-8 16,6 1-7-16,12-1-10 15,1-2 1-15,1-5 18 16,-3-1 3-16,-10-4 9 16,-5 3 4-16,-12 1-2 15,-6-2 6-15,-12 6 26 16,-6-1 4-16,-14 5-6 16,-9 5-6-16,-15 11-34 15,-7 10-10-15,-13 7-38 16,0 3-51-16,0-7-213 15,4-7 190-15</inkml:trace>
  <inkml:trace contextRef="#ctx0" brushRef="#br0" timeOffset="38168.92">12959 6827 567 0,'30'-19'336'16,"-28"17"-30"-16,8-2-160 16,5 2-9-16,10-1-52 15,8 3-22-15,12-1-24 16,7 3-10-16,5-2-15 15,0 0-4-15,-7-3-1 16,-1-1-1-16,-4-3 0 16,0 0 1-16,-7 2-57 15,-6 1-117-15,-14 3 110 16</inkml:trace>
  <inkml:trace contextRef="#ctx0" brushRef="#br0" timeOffset="38361.9">13261 6845 620 0,'-9'20'317'15,"5"5"-89"-15,2 3-37 16,-2 3-54-16,4 6-27 16,-3 7-47-16,3 4-18 15,0 6-29-15,-4-2-7 0,3-4-23 16,-4-5-54-16,8-4 47 15</inkml:trace>
  <inkml:trace contextRef="#ctx0" brushRef="#br0" timeOffset="38661.28">13377 7035 521 0,'1'17'304'15,"0"4"-42"-15,0 4-130 16,-1 4-42-16,1 9-51 16,-2-2-19-16,-2 2-13 15,0-4-2-15,-2-6 2 0,2-7-1 16,2-4 34-16,-1-7 15 16,2-9 9-16,1-3 17 15,0-16-23-15,3-2-12 16,3-11-6-16,4 0-17 15,5 1-13-15,2 2-5 16,5 9-5-16,2 3-4 16,3 6-30-16,0 4-51 15,2 7 56-15</inkml:trace>
  <inkml:trace contextRef="#ctx0" brushRef="#br0" timeOffset="38991.31">13661 7289 276 0,'12'-11'213'0,"7"1"28"16,0-3-32-16,-4 0-90 16,-3 0-33-16,-6-2-47 15,-5 0-9-15,-3 0 4 16,-3 2 8-16,-5 1 18 15,-5 3 7-15,-5 4 16 16,-1 4 5-16,1 6-15 16,1 4-10-16,4 10-32 0,-1 4-18 15,5 5-20-15,2 3-6 16,9 2 0-16,6 4 0 16,5-6 2-16,5 0-2 15,3-9-13-15,3-9-28 16,6-8-87-16,-1-8-98 15,4-11 145-15</inkml:trace>
  <inkml:trace contextRef="#ctx0" brushRef="#br0" timeOffset="39335.81">13821 7295 161 0,'51'-9'148'0,"-35"10"69"15,1-3-6-15,4-6-44 16,2-2 3-16,-2-5-29 16,2-1-13-16,-5-3-38 15,-3 1-9-15,-6-2-21 16,-2 1-3-16,-7 3 2 16,-4 1 3-16,-5 5-1 15,-4 4-5-15,-3 5-12 16,-2 2-11-16,-2 9-21 15,1 5-7-15,1 7-12 0,2 3-7 16,8 4-5-16,3 0 0 16,10 4 3-16,9 1 1 15,5-7 3-15,5-3 1 16,6-16-2-16,2-6-21 16,8-13-57-16,2-11-47 15,7-14 78-15</inkml:trace>
  <inkml:trace contextRef="#ctx0" brushRef="#br0" timeOffset="39796.46">14397 6834 470 0,'0'-1'316'0,"0"0"27"16,0 1-109-16,0-1-74 16,0 0-31-16,10 0-47 15,9 4-20-15,27 14-26 16,-20-2-14-16,2 4-13 16,2 1-2-16,-5-1-1 0,-3 0-1 15,-7 8 1-15,-6 2-5 16,-10 9-72-16,-5 4-56 15,-13 1-71-15,-4 2-12 16,-5-7 45-16,-2-3 57 16,4-6 86-16,0-7 26 15,10-6 54-15,1-5 18 16,10-8 21-16,1 0-6 16,8 0-13-16,3-2-17 15,10-1-13-15,6 3 6 0,11-1 22 16,6-1 5-16,9 8-14 15,2-1-10-15,3-2-32 16,-1 2-9-16,-7-5-7 16,0-2-2-16,-10-3-56 15,-6 0-55-15,-9 2 65 16</inkml:trace>
  <inkml:trace contextRef="#ctx0" brushRef="#br0" timeOffset="47084.68">12109 11259 343 0,'-7'0'211'0,"7"-2"-36"15,1 1-63-15,16 2-65 16,7 2-16-16,14 4 0 15,9-1-6-15,12 5-16 0,11 0-3 16,13-1-4-16,7 2 0 16,-1-4-1-16,1-2 0 15,-7-3 1-15,-7-3 1 16,-9-4 2-16,-12-1 1 16,-11 0 6-16,-8 2-48 15,-14-2 29-15</inkml:trace>
  <inkml:trace contextRef="#ctx0" brushRef="#br0" timeOffset="47362.59">12812 11112 717 0,'-24'0'338'0,"14"1"-141"16,4 1-52-16,6-1-74 15,6 4-24-15,11 3-32 16,6-1-9-16,16 8-3 15,4-2-3-15,7 5 0 16,0 0 0-16,1-4 1 16,-2-4 0-16,-4-2 1 15,-2 1 1-15,-12-3 5 16,-10 4 4-16,-15 1 8 16,-9 2-1-16,-19 9-19 15,-4 4-14-15,-19 5-50 0,-3 3-32 16,-2 2-132-16,0 0 146 15</inkml:trace>
  <inkml:trace contextRef="#ctx0" brushRef="#br0" timeOffset="47811.5">13408 11048 471 0,'-10'6'281'0,"0"-2"-47"16,7-3-85-16,1 0-38 15,4-2-52-15,-2 0-13 16,0 0-15-16,21-1-1 15,42-1-2-15,-17 6-7 16,10-1-9-16,3 2-5 16,-1-1-2-16,-1-2 0 0,-2 0 2 15,-3 0 11-15,-13-1-166 16,-2 0 116-16</inkml:trace>
  <inkml:trace contextRef="#ctx0" brushRef="#br0" timeOffset="48025.62">13722 11017 772 0,'-9'14'367'0,"4"6"-144"16,2 5-54-16,2 6-74 15,2 7-27-15,-1 6-39 16,1 7-11-16,1 10-12 15,1 1-3-15,3 4-3 16,-2-12 3-16,2-12-89 16,-1-9-91-16,3-23 113 15</inkml:trace>
  <inkml:trace contextRef="#ctx0" brushRef="#br0" timeOffset="48354.65">13962 11138 610 0,'-5'26'333'15,"-1"2"-82"-15,5 7-126 16,0 3-42-16,1 4-51 16,3 2-11-16,-3-4-13 15,0-2 6-15,0-9 12 16,-1-4 6-16,0-10 12 15,3-5-4-15,-3-7-8 16,2-4-6-16,-3-13-11 16,-4-7-3-16,5-13-4 15,-2-2-1-15,3-4-4 16,6 4-1-16,6 9-3 16,0 1 0-16,4 12 0 15,-2 3 0-15,3 9-13 16,0 6-37-16,-2 10 35 0</inkml:trace>
  <inkml:trace contextRef="#ctx0" brushRef="#br0" timeOffset="48745.39">14198 11432 311 0,'24'-13'211'0,"3"0"-1"0,-5-4-69 16,0 0-20-16,-9 0-29 16,-6-1-13-16,-6 2-27 15,-6 2-7-15,-6 3-8 16,-3 2-3-16,-2 6 5 16,-3-2 8-16,-4 1 10 15,-2 0 5-15,0-1-4 16,2 5-9-16,5 2-15 15,4 4-9-15,5 9-16 16,3 1-7-16,6 13-10 16,4 4-2-16,8 5 0 15,5 3 0-15,5 1 2 16,6-3 0-16,3-11 0 16,2-3 0-16,-4-14-2 15,2-4-2-15,-1-10-28 0,-2-8-35 16,1-9-199-16,-7-7 181 15</inkml:trace>
  <inkml:trace contextRef="#ctx0" brushRef="#br0" timeOffset="49101.94">14471 11439 354 0,'45'-34'221'0,"-36"22"-15"16,1-1-50-16,-1-3-45 16,0 1-17-16,-4 1-17 15,-2-1-9-15,-4 2-15 16,-3-1 2-16,-3 6 5 16,-3-1 1-16,-5 4-3 15,-2 4-8-15,-2 2-11 16,0 4-8-16,4 8-14 15,0 0-4-15,4 7-13 16,3 5-4-16,5-1-8 16,5 3-2-16,6-1-1 15,4-1 2-15,8-1 1 16,2-1 2-16,9-5 0 0,0-7 1 16,7-8 1-16,0-6 0 15,-4-13-57-15,3-4-100 16,-6-11 109-16</inkml:trace>
  <inkml:trace contextRef="#ctx0" brushRef="#br0" timeOffset="49725.07">14958 11071 409 0,'-6'-1'286'16,"-3"-3"3"-16,4 0-100 0,1 1-31 16,3-1-40-16,2-1-14 15,9 3-27-15,-3-2-13 16,6 2-14-16,4 2-6 16,3 2-10-16,-2 3-5 15,4 3-11-15,-6 0-2 16,-5 5 0-16,1 4 1 15,-11 8-5-15,-1 3-17 16,-4 3-42-16,0 2-17 0,-7-5-8 16,-1-1 12-16,-2-5 28 15,-2-7 12-15,6-3 8 16,6-5-1-16,7-3-4 16,4 1-3-16,8-2-1 15,8 2 2-15,8 1 10 16,4 0 3-16,6 2 5 15,-3-2 1-15,-1 1 1 16,-6 2 3-16,-8 2 8 16,-9 0 6-16,-14 4 5 15,-7 1 3-15,-12 6-5 16,-6 4-4-16,-8 4-8 16,0-1-4-16,-4-6-6 15,0-4-8-15,9-6-166 16,3-5 128-16</inkml:trace>
  <inkml:trace contextRef="#ctx0" brushRef="#br0" timeOffset="49864.84">15479 11449 1110 0,'3'14'436'0,"-1"-3"-269"16,-2-2-154-16,-1-2-12 15</inkml:trace>
  <inkml:trace contextRef="#ctx0" brushRef="#br0" timeOffset="50416.94">11951 12971 615 0,'-3'6'271'0,"2"-5"-158"0,2 1-46 16,6 2-57-16,2 4-102 15,7 3 73-15</inkml:trace>
  <inkml:trace contextRef="#ctx0" brushRef="#br0" timeOffset="50566.56">12050 13372 444 0,'-2'53'216'0,"-6"-8"-34"16,6-8-237-16,10-10 37 16</inkml:trace>
  <inkml:trace contextRef="#ctx0" brushRef="#br0" timeOffset="52396.9">15680 3429 435 0,'38'9'156'0,"1"-17"-99"15,7 3-6-15,10 0-6 16,2 0 1-16,5 5-34 15,0 0-2-15,-4 6 0 16,-5 0 2-16,-12 7 23 16,-1 1 8-16,-8 9 9 15,-5 2 3-15,-7 9-11 0,-4 9-6 16,-11 12-9-16,-3 12-4 16,-9 20-10-16,-3 13-3 15,-11 27-4-15,-2 8-1 16,0 13-1-16,1 6-2 15,8-9 4-15,4 0 2 16,7-13 4-16,6-7 1 0,9-17 0 16,2-7 0-16,10-12-2 15,2-7-1-15,5-7-5 16,5-6-2-16,2-10-2 16,5-5 0-16,5-10 0 15,0-7 3-15,8-12 1 16,2-3 1-16,-4-8 0 15,0 0-1-15,-14 1-2 16,-3 1 0-16,-12 4-2 16,-7 5 1-16,-6 11-2 15,-5 4 1-15,-4 19-2 16,-3 8 0-16,-5 10 1 16,-5 7 0-16,-2 11 3 15,-3 4-1-15,-4 13 2 16,2 3 0-16,-1 12-1 15,1 4-1-15,2 11-2 0,1 11 1 16,2 8 1-16,9 12 4 16,6 8 14-16,0 1 4 15,5 8 2-15,-2 1-2 16,0 5-14-16,1 2-4 16,1 6-2-16,0 1 0 15,4 6 1-15,3 1 0 0,1-3 0 16,3 0 0-16,3-10-1 15,1-3 0-15,0-12 0 16,-3-11 3-16,-3-8 17 16,-4-13 1-16,-4-5 21 15,-6-7 13-15,-4-10 4 16,-3-1 5-16,-9-17-15 16,-3-6-8-16,-9-12-10 15,-6-8-6-15,-11-7-9 16,0-5-20-16,-12-6-34 15,-9-6-31-15,-14-17-75 16,-13-17-59-16,-21-44 120 16</inkml:trace>
  <inkml:trace contextRef="#ctx0" brushRef="#br0" timeOffset="53020.32">17360 8113 917 0,'49'3'349'0,"14"3"-248"16,9 2 12-16,17 4-12 16,9-1-21-16,11 9-40 15,1-3-19-15,5-3-14 16,-4 1 0-16,-5-13-2 15,3-2 2-15,-12-3-5 16,-6-4-11-16,-19-5-78 16,-15 1 61-16</inkml:trace>
  <inkml:trace contextRef="#ctx0" brushRef="#br0" timeOffset="53280.25">18338 7900 935 0,'-8'3'410'0,"5"2"-199"16,13 6-88-16,12 4-20 0,11 4-18 15,12 3-17-15,8-3-23 16,1 0-14-16,0 2-15 16,-9-2-3-16,-12 7 0 15,-7 0 3-15,-20 10 4 16,-6 5 0-16,-19 8-3 15,-7 6-5-15,-18 4-29 16,-9-1-37-16,-9-3-115 16,-2-7-169-16,15-13 215 15</inkml:trace>
  <inkml:trace contextRef="#ctx0" brushRef="#br0" timeOffset="53521.12">18923 7670 656 0,'23'10'403'16,"-6"-4"0"-16,4 1-211 15,6-1-80-15,9 3-48 16,6-4-39-16,4-4-13 15,6 3-9-15,-1-5-3 0,-5-2-90 16,-7-5-90-16,-12-11 112 16</inkml:trace>
  <inkml:trace contextRef="#ctx0" brushRef="#br0" timeOffset="53701.01">19129 7727 794 0,'-9'27'383'16,"1"0"-166"-16,6 9-63 16,1 3-8-16,1 2-68 15,3 0-26-15,2-5-34 16,-3-2-8-16,2-9-97 16,0-8-127-16,-1-11 140 15</inkml:trace>
  <inkml:trace contextRef="#ctx0" brushRef="#br0" timeOffset="53923.87">19232 7716 796 0,'0'4'413'0,"-3"2"-140"0,0 4-94 16,3 8-36-1,2 4-54-15,2 9-19 0,2 7-35 16,2 7-13-16,3 9-15 15,-2-3-3-15,2 15-3 16,-2 2-4-16,-4 7-48 16,1 0-45-16,-1-7-197 15,2-5 185-15</inkml:trace>
  <inkml:trace contextRef="#ctx0" brushRef="#br0" timeOffset="54536.47">19133 7787 974 0,'-1'-4'451'0,"1"4"-239"16,7 3-45-16,3 4-37 16,6 2-53-16,4 0-14 15,2 3-22-15,2-1-8 16,-6-1-13-16,-4 0-5 15,-11-1-10-15,-3 2-15 16,-12 1-44-16,-3-2-21 16,-5-1-18-16,-4-3 14 15,9-3 40-15,1-2 20 16,6 2 21-16,3-1 2 0,5 0-2 16,2 2-2-16,6 0 0 15,4 2 0-15,6 4 0 16,2 1 1-16,4-1 1 15,-2 3 1-15,-6-4 1 16,-5 1 3-16,-11-1 2 16,-6 0-1-16,-14 1-1 15,-5 0-3-15,-8 0-2 16,-2-1 1-16,4-3 5 16,1-3 3-16,9-5 15 15,7 0 4-15,9-7-6 16,9-1 3-16,15-2-11 15,8-7-5-15,16-3 2 16,7-4-3-16,9-9-6 16,3-3-1-16,6-5 0 0,0-1 0 15,5 12 5-15,-4 0 1 16,-16 15 3-16,-11 6 1 16,-24 1 1-16,-8 7 2 15,-10 6 2-15,-2 6 1 16,-9 9-4-16,-2 3-4 15,-10 9-6-15,-5 2-4 16,-7 8-20-16,-6 3-25 16,-4-5-90-16,0-3-114 15,6-8 157-15</inkml:trace>
  <inkml:trace contextRef="#ctx0" brushRef="#br0" timeOffset="54701.07">19410 7948 828 0,'21'-68'430'0,"-9"75"-121"16,1 2-68-16,6 8-113 15,3 2-43-15,4 0-57 16,0 2-15-16,-4-6-70 16,-6-3-51-16,-8-3 66 15</inkml:trace>
  <inkml:trace contextRef="#ctx0" brushRef="#br0" timeOffset="55104.41">19174 8104 1108 0,'-7'3'458'16,"9"-2"-274"-16,10 4-39 15,14-2-54-15,9-4-20 0,13 0-26 16,7-3-13-1,2-2-14-15,2 1-1 0,-2-5-9 16,-6-1-5-16,-16-4-28 16,-11 1-33-16,-18 5-96 15,-7 4-93-15,-14 4-97 16,-6 2 34-16,-4 3 106 16,-4-1 106-16,1 2 149 15,4 2 30-15,5 2 41 16,4 1 15-16,7 6 31 15,2 1-10-15,4 12-12 16,2 3-7-16,3 8-30 16,4 6-8-16,0-1-30 15,1 2-15-15,-1 1-23 16,-1 2-10-16,-3 0-10 16,0 0-6-16,-1 0-4 15,-1-2-29-15,0 2-108 0,2-4-267 16,-3-11 260-16</inkml:trace>
  <inkml:trace contextRef="#ctx0" brushRef="#br0" timeOffset="55716.74">19414 8257 1288 0,'-14'-5'525'0,"2"9"-342"16,3 7-54-16,-4 9-74 15,3 5-24-15,-5 5-31 16,0 4-17-16,-2-6-38 16,3-3-9-16,3-10 1 15,4-6 8-15,9-9 29 16,3-2 8-16,11-7 12 16,0-2 6-16,9-3 4 15,5 1 1-15,4-2 1 16,2 2 0-16,-3-1 0 15,-7 3 2-15,-8 4 0 16,-7 1 7-16,-11 5 7 16,-6 2 0-16,-10 6-5 15,-5 3-8-15,-8 7-15 16,-4 0-7-16,4 6-8 0,0 1-1 16,1 1 4-16,5 4 5 15,3-8 5-15,7-1 0 16,8-11-23-16,5-5-14 15,16-10-5-15,2-9-1 16,14-9 25-16,5-6 13 16,6-6 12-16,5 0 1 15,6-1 11-15,2 1 18 0,-3 7 40 16,-11-2 14-16,-13 12 9 16,-10 4-9-16,-12 10-7 15,-7 5-11-15,-13 7-15 16,-3 7-12-16,-13 4-41 15,-1 10-12-15,-3 1-8 16,1 1 0-16,14-2 5 16,8-4 2-16,16-8 0 15,9-1 1-15,17-7 2 16,6-3 2-16,8-9-20 16,6-3-19-16,3-6-43 15,1-6-37-15,3-5 83 16</inkml:trace>
  <inkml:trace contextRef="#ctx0" brushRef="#br0" timeOffset="55929.59">20196 7753 1367 0,'3'12'525'16,"0"6"-348"-16,0 5-21 15,-3 4-46-15,-1 1-6 16,-7 1-51-16,-6 0-16 0,-11 2-23 16,-4-2-17-16,-11 0-98 15,-4 3-70-15,-13 17 100 16</inkml:trace>
  <inkml:trace contextRef="#ctx0" brushRef="#br0" timeOffset="56135.18">20061 7899 778 0,'57'-5'394'0,"-10"6"-117"16,1 6-70-16,-2 2-76 15,-1 1-42-15,-3 2-54 16,1-1-14-16,0 2-20 0,-4-2-34 15,-6-2-101 1,-8-1-200-16,-13-6 212 0</inkml:trace>
  <inkml:trace contextRef="#ctx0" brushRef="#br0" timeOffset="56373.64">20034 8078 920 0,'8'6'394'0,"8"-4"-227"16,5 1-34-16,8-6-68 15,3-1-26-15,3-2-29 16,-4-2-4-16,-7 5-6 16,-6 4-6-16,-10 10-17 15,-3 4-14-15,-10 14-24 16,-2 5-5-16,-6 10-53 15,-1 7-89-15,1 5 140 16</inkml:trace>
  <inkml:trace contextRef="#ctx0" brushRef="#br0" timeOffset="56592.03">20214 8412 404 0,'70'-50'310'0,"-52"30"32"15,3 4-111-15,-3 5-48 16,-3 9-63-16,2 2-36 16,-4 8-43-16,2 6-10 15,-4 5-10-15,-7 4-5 16,-9 5-26-16,-8 3-24 16,-14 4-41-16,-4 0-21 15,-6-4-150-15,1-8 166 0</inkml:trace>
</inkml:ink>
</file>

<file path=ppt/ink/ink6.xml><?xml version="1.0" encoding="utf-8"?>
<inkml:ink xmlns:inkml="http://www.w3.org/2003/InkML">
  <inkml:definitions>
    <inkml:context xml:id="ctx0">
      <inkml:inkSource xml:id="inkSrc0">
        <inkml:traceFormat>
          <inkml:channel name="X" type="integer" max="11748" units="cm"/>
          <inkml:channel name="Y" type="integer" max="6608" units="cm"/>
          <inkml:channel name="T" type="integer" max="2.14748E9" units="dev"/>
        </inkml:traceFormat>
        <inkml:channelProperties>
          <inkml:channelProperty channel="X" name="resolution" value="400" units="1/cm"/>
          <inkml:channelProperty channel="Y" name="resolution" value="400" units="1/cm"/>
          <inkml:channelProperty channel="T" name="resolution" value="1" units="1/dev"/>
        </inkml:channelProperties>
      </inkml:inkSource>
      <inkml:timestamp xml:id="ts0" timeString="2023-02-23T07:11:13.50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1" timeString="2023-02-23T07:11:13.834"/>
    </inkml:context>
  </inkml:definitions>
  <inkml:trace contextRef="#ctx0" brushRef="#br0">11608 4432 0</inkml:trace>
  <inkml:trace contextRef="#ctx1" brushRef="#br0">7835 3452 375 0,'35'-65'270'0,"-36"57"-10"15,0 6-47 1,0 2-24-16,-4 5-50 0,1 4-19 16,-1 6-37-1,1 5-15-15,3 7-25 0,1 5-13 16,5 14-15-1,-1 4-5-15,3 14-6 0,-1 5 0 16,-2 5 0-16,0 3 1 0,1-4 0 16,-2-8-1-1,2-15-49-15,0-13-68 0,-2-24 73 16</inkml:trace>
  <inkml:trace contextRef="#ctx1" brushRef="#br0" timeOffset="285.39">7836 3408 322 0,'6'-13'206'0,"9"4"-6"16,-2-1-27-16,8 6-59 16,2 2-27-16,4 3-32 15,4 5-7-15,0 5-4 16,0 2 0-16,-6 4 11 15,-6 1 3-15,-13 2 9 16,-3 1 1-16,-7-1-15 16,-5 0-6-16,-10 5-16 0,-5-1-7 15,-8 4-8-15,-3-1-4 0,5-8-7 16,2-2-2 0,5-12-68-1,5-5-76-15,13-10 89 16</inkml:trace>
  <inkml:trace contextRef="#ctx1" brushRef="#br0" timeOffset="802.81">8206 3312 583 0,'0'14'346'0,"2"4"-67"0,-1 6-96 16,-3 3-35-16,3 5-68 15,2 3-23-15,0 4-32 16,3 2-12-16,-3-1-6 16,2-3 0-16,-3-8 2 15,-1-4 1-15,-2-9 2 16,1-5 8-16,1-12 9 16,1-10 5-16,5-13 1 15,-1-10-7-15,3-11-10 16,2 1-4-16,1 2 3 15,3 8-2-15,6 16-2 16,-1 4-2-16,3 11-9 0,1 6 1 16,-2 8-4-16,-3 4-22 15,-2 7-88-15,-5 2-61 16,-1 1-131-16,0-6-19 16,-3-4 54-16,0-6 62 15,-2-9 139-15,1-3 46 0,-2-4 86 16,1 3 36-1,-2-4 57-15,-2 2 25 16,-1 3-11-16,-1 1-18 0,3 9-43 16,-2 1-22-16,0 4-36 15,3 3-15-15,-4 0-19 16,0 1-6-16,0 2-8 16,-1-2-1-16,1-1-1 15,3-1-17-15,0-3-82 16,1-4-91-16,2-7 112 15</inkml:trace>
  <inkml:trace contextRef="#ctx1" brushRef="#br0" timeOffset="1296.83">8462 3275 316 0,'1'-4'217'0,"-1"0"-7"16,5 1-69-1,2 0-42-15,7 3-45 0,4 0-19 16,7 4-26-16,3 3-4 0,-2 5-3 16,4 4 0-1,-7 3 1-15,-3 0 0 0,-5 0 1 16,-5 1 0 0,-3 1 28-16,-2 2 15 15,-1 1 17-15,-2-3 2 16,-2 0-22-16,2 3-12 0,-1-1-15 15,1 3-5 1,1-1-4-16,0-7-1 0,-1-6-1 16,1-3 3-16,0-9 15 15,-1-6 9-15,2-10 9 16,-1-7 2-16,2-13-16 16,1-3-9-16,2-3-11 15,4 0-3-15,1 5 2 16,1 7 4-16,-2 9 5 15,-2 8 0-15,-3 15-2 16,0 6-3-16,-2 14-4 16,0 5-1-16,2 11-3 15,0 3 0-15,3 6-1 16,0-2-1-16,2-6 1 16,-1-6-1-16,5-12-9 15,0-6-28-15,2-13-147 16,1-4 127-16</inkml:trace>
  <inkml:trace contextRef="#ctx1" brushRef="#br0" timeOffset="1759.64">9211 3375 619 0,'-4'-7'341'0,"-4"-1"-78"0,-1 1-125 16,1 2-46-16,-3 3-48 16,1 4-16-16,0 10-18 15,-2 2-5-15,1 7-5 0,2 5-2 16,3-1 1 0,1 3 0-16,5 2 0 15,3-4 3-15,2-2 9 16,4-2 5-16,2-8 6 15,4-2 0-15,4-8-3 16,1-5-2-16,9-8-4 0,0-6-4 16,5-5-1-16,0-2-2 15,-7-7-2-15,-3 0-7 16,-3 0-21-16,-3 1-4 0,-1 11-2 16,-2 5 7-1,-6 6 18-15,-2 3 5 16,-3 8 1-16,1 4 3 15,-3 6 12-15,1 2 7 0,0 4 7 16,-2-2 0-16,3 0-13 16,2 2-6-16,0-4-8 15,1-2 2 1,1-4-121-16,-3-5 88 16</inkml:trace>
  <inkml:trace contextRef="#ctx1" brushRef="#br0" timeOffset="1929.9">9434 3106 638 0,'-8'-12'329'15,"5"7"-92"1,3 2-55-16,3 7-75 0,3 0-32 16,8 2-41-1,4 1-12-15,9 4-62 16,-8 5-136-1,-9-7 121-15</inkml:trace>
  <inkml:trace contextRef="#ctx1" brushRef="#br0" timeOffset="2239.9">9652 3254 514 0,'31'39'268'16,"-30"-26"-63"-16,0 0-58 0,2 7-45 16,0 4-30-16,2 8-35 15,1 4-8-15,-2 9-12 16,1 5-1-16,-3 4-5 16,0 3-1-16,1 2-3 15,-3-2-1-15,-2 2-2 16,0-4-1-16,2-9 0 15,-2-5-2-15,2-14-21 16,0-8-47-16,-1-20-182 16,1-12 165-16</inkml:trace>
  <inkml:trace contextRef="#ctx1" brushRef="#br0" timeOffset="2449.94">9664 3358 573 0,'-2'-36'263'0,"4"13"-109"0,1 4-43 15,12 8-28 1,-3 2-5-16,9 6-15 0,2 2-10 16,2 6-24-16,1 3-10 0,-3 3 8 15,0 0 11 1,-9 0 18-16,0 2 7 0,-7 0-4 16,-4 1-10-1,-3 4-18-15,-6-2-7 16,-7 5-10-16,-5 3-8 15,-8 5-78-15,-2 4-59 0,-1 1 78 16</inkml:trace>
  <inkml:trace contextRef="#ctx1" brushRef="#br0" timeOffset="3176.92">10112 3370 451 0,'-3'-7'235'0,"-2"-7"-66"16,1-1-28-16,-4 0-56 15,1 2-18-15,0 3-15 16,-1 3-6-16,3 5-11 15,-6 2-6-15,2 4-20 0,-3 4-6 16,-1 7-6-16,-1 3-3 16,3 9-1-16,6 3-1 15,3 2 2-15,8 3 1 16,2-15 1-16,0-7 1 16,3-10 4-16,1-11 4 15,7-1 10-15,-1-7 2 16,-1-9 5-16,2-1 6 0,-6-6 7 15,2 6 3 1,-6 7 12-16,-3 4 4 0,-3 12-1 16,-3 4-4-16,-3 13-19 15,-1 5-12-15,-1 7-14 16,2 3-2-16,3-1-2 16,2-3 0-16,2-2-1 15,3-5 0-15,2-7-3 16,0-3 0-16,7-12 0 15,1-4-1-15,4-14 3 16,3-4 1-16,3-11 1 0,2-7 1 16,-2-4-1-16,0-2 1 15,-8 2 3-15,-5-1 0 16,-8 8 3-16,-2 6 2 16,-5 10 12-16,1 10 11 15,-1 12 12-15,-7-3-1 16,3 9-14-16,-3 1-13 0,1 3-14 15,4 7-2 1,3 3-2-16,-4 0-1 0,4 9-2 16,1 4-2-16,0 8 2 15,4 6 0-15,2 5 2 16,3 1 1-16,5-2 0 16,2-7-2-1,5-15-24-15,1-10-33 16,4-18-117-16,3-14 114 0</inkml:trace>
  <inkml:trace contextRef="#ctx1" brushRef="#br0" timeOffset="3790.05">10867 3288 797 0,'12'23'336'0,"-17"-23"-201"16,-2 0-13-1,0 1-54-15,0 1-16 0,-2 3-21 16,2 2-14-16,-2 9-14 16,0 4-2-16,1 7-3 15,-1 4-1 1,5 5-2-16,-1-4 1 0,7-3-2 16,2-7-2-16,5-17-1 15,5-6-1-15,5-15 1 16,3-2 4-16,2-9 3 15,1 3 2-15,3 2 2 16,-3 1 7-16,-4 11 8 16,-6 3 4-16,-5 11 4 15,-2 5-5-15,-1 11-7 16,3 6-4-16,-2 2-6 16,3-1-1-16,-2-8-1 15,3-2-1-15,0-9 6 0,1-5 13 16,3-7 37-1,-1-5 13-15,-2-12 11 0,2 2-7 16,-3-13-20-16,-1 0-8 0,-7-2-8 16,-6-4-2-1,-7 8-9-15,-3 2-4 0,-5 9-10 16,-4 6-14 0,-1 10-38-16,-3 7-25 0,-2 16-74 15,9 7-42 1,9 9 113-16</inkml:trace>
  <inkml:trace contextRef="#ctx1" brushRef="#br0" timeOffset="4571.92">11337 3262 369 0,'-4'8'278'0,"-6"4"56"15,1 1-82-15,2 5-83 16,0 4-48-16,5 6-74 0,2 3-21 0,3-1-21 16,3 1-3-1,1-4 0-15,0-4 0 16,1-7-3-16,2-2 1 16,-1-12 0-16,-1-6 0 15,4-6 4-15,-2-10 2 16,-1-11 0-16,3-5 1 15,-3-5-1 1,-3-1 0-16,0 12 13 0,-3 6 7 16,0 13 5-16,2 6 0 0,-4 8-12 15,5 5-9-15,-4 10-7 16,3 6-2-16,-1 6 0 16,0 0-1-1,6 6 0-15,-1-2 0 0,0-4 0 16,1-3 0-1,0-13-1-15,-2-5-3 16,4-12-2-16,-2-7 0 0,3-10 3 16,-1-8 3-16,2-4 3 15,0-1 2-15,-4 1 1 16,-1 5 0-16,-5 10 6 16,-2 6 5-16,-1 10 3 15,-1 5-2-15,-1 11-5 16,0 4-8-16,0 7-5 0,1 3 0 15,4-1-2 1,2-3 1-16,6-5-1 0,-2-4-2 16,5-7-4-16,-1-5-1 15,3-12 0-15,5-5 2 16,-1-14 5-16,2-5 2 0,-6-5 3 16,-2-3 1-1,-8 2 2-15,-2 5 2 0,-5 4-3 16,-2 7 2-1,1 10-1-15,-1 5-2 0,-1 11-4 16,3 7-2-16,0 8-5 16,0 6 1-16,8 12 2 15,-5 2-1-15,6 14 0 16,0 5-1-16,2 7-21 16,3 10-17-16,-1 4-33 15,3 4-19-15,-5-1-32 16,-3-4-21-16,-2-8-6 15,-3-11-16-15,-1-15 113 16</inkml:trace>
  <inkml:trace contextRef="#ctx1" brushRef="#br0" timeOffset="4823.03">11769 3470 368 0,'-4'-47'206'0,"14"15"-27"15,3 5-47-15,2 3-57 16,7 3-15-16,0 1-31 0,6 1-14 16,3 8 9-1,0 5 22-15,-5 11 26 16,-3 7 5-16,-10 9-5 0,-6 5-16 16,-8 7-13-16,-5 5-4 15,-8 3-10-15,-4 1-8 16,-7 10-11-16,-2-2-3 0,-1 0-62 15,6-5-84 1,7-19 90-16</inkml:trace>
  <inkml:trace contextRef="#ctx1" brushRef="#br0" timeOffset="5119.87">12014 3431 301 0,'17'9'203'0,"-6"12"-15"15,-1 3-53-15,0 7-76 16,3 2-33-16,2-6-23 0,4-4-2 16,2-16 12-1,-2-8 7-15,-1-17 31 16,0-6 19-16,-1-11 20 16,-1-3 8-16,0-3-1 15,-6-5-7-15,-5 1 4 16,-5 3-8-16,-8 6-2 0,-7 7-1 15,-6 15-25 1,-3 9-11-16,-8 17-30 0,0 12-16 16,-1 18-51-16,4 5-48 15,12 9-197-15,7-1 189 16</inkml:trace>
  <inkml:trace contextRef="#ctx1" brushRef="#br0" timeOffset="6459.89">12463 3185 598 0,'-3'2'329'0,"-1"2"-87"15,3 8-91 1,1 2-37-16,2 11-58 0,-2 6-19 0,1 12-24 31,1 4-6-31,-2 5-2 0,1 2 0 0,1-6-2 31,-3-8 2-31,4-12-4 0,-2-13-1 16,0-15-9-16,4-3-1 0,-1-20-1 16,6-6 2-1,2-12 9-15,-3-9-1 0,5 1 4 16,-3 1 15 0,-2 14 28-16,6 7 10 15,-6 17 0-15,1 4-11 0,2 13-29 16,-6 5-8-16,5 13-1 15,-1 7-3-15,2 7-1 16,3 6-1-16,0-9-1 16,1-7-1-16,4-10-1 0,1-12-2 15,6-8 1 1,0-6 2-16,4-9 3 0,2 0 2 16,-6-12 3-1,-3-1 1-15,-3-4 1 0,-8-5 3 16,-5 10 4-1,-2 1 5-15,-15 6 11 0,0 7 6 16,-8 2 3 0,-6 6-2-16,2 6-22 15,2 3-11-15,3 8-16 0,4 5-7 0,8 9 1 16,4 4 1 0,11 6 4-16,3 4 2 15,5-2 2-15,2-4 0 16,2-10-3-16,3-4-2 15,-2-12-21-15,2-6-13 16,0-5-21-16,-3-10-22 16,-3-10-64-16,-1 1-55 15,-4-7-113-15,-2 1-10 0,-5 2 91 16,-4-4 75-16,-5 7 209 16,-3 5 80-16,-2 10 86 15,0 3 20-15,3 9-35 16,-4 2-27-16,3 10-63 15,3 3-20-15,0 4-30 16,2 5-16-16,3-1-23 16,0-1-6-16,2 2-8 15,3-5-2-15,2-6-3 16,0-5-2-16,6-7-6 16,-2-8 2-16,4-13 3 15,1-5 3-15,-1-10 4 16,2-2 3-16,-6-3 2 15,-5 2 2-15,1 8 25 16,-8 3 10-16,-4 13 13 0,4 8 10 16,-8 3-21-16,4 9-11 15,2 10-17-15,-1 4-11 16,0 9-6-16,3 0-1 16,3-4-2-16,-1-1 0 15,7-6-4-15,1-7-2 0,4-6-8 16,1-9-1-1,6-10 2-15,0-6 2 0,3-14 8 16,2-2 3-16,-1-5 1 16,0-2 0-16,-4 4 1 15,-2 1 0-15,-5 2 0 16,-1-1 1-16,-3 2 0 16,-4 4 1-16,-4 1 0 15,1 5 1-15,-4 8 2 16,1 2 2-16,-2 6-2 15,-1 2 0-15,2 4 2 16,-2 3-3-16,0-3-3 16,0 0-1-16,0 8-5 0,1 12-1 15,2 29 0 1,-3-14 0-16,1 11 2 0,5 3 0 16,2 10 2-1,1-2 1-15,5 1 1 0,-1-3-23 16,3-12-38-1,3-8-11-15,-3-18-60 0,-3-8-10 16,-1-14-70-16,-5-11 125 16</inkml:trace>
  <inkml:trace contextRef="#ctx1" brushRef="#br0" timeOffset="6659.67">13449 3276 459 0,'2'-2'260'0,"5"-7"3"16,5-1-52-16,13-4-15 0,2-3-29 15,12 3-73 1,4 1-22-16,1 2-39 16,0 3-12-16,0 4-83 15,-1 4-91-15,-1 13 99 16</inkml:trace>
  <inkml:trace contextRef="#ctx1" brushRef="#br0" timeOffset="7150.13">14422 3215 717 0,'-7'-4'400'0,"-4"0"-110"16,-3 5-116-16,-2 1-52 16,-5-1-68-16,6 6-13 0,-4-2-19 15,-1 1-8-15,2 3-8 16,-4 1-4-16,7 3-9 15,1 2-3-15,4 6-5 16,7 1-1-16,3 8 4 16,2-2 1-16,12 1 5 15,0-6-2-15,3-12-4 0,3-7-1 16,1-13 1 0,-2-9 3-16,6-13 7 15,-2-6 2-15,1-6 1 16,-2 2 2-16,-8 8 6 0,-4 8 0 15,-5 12 7 1,-5 5 16-16,0 13-1 0,-3 4-1 16,-1 9-8-16,0 5-18 15,2 5-4-15,2 3-1 16,0 2-14-16,6 1-31 0,0-7-116 16,2-5-161-1,4-18 201-15</inkml:trace>
  <inkml:trace contextRef="#ctx1" brushRef="#br0" timeOffset="8502.06">14578 3153 415 0,'-4'-18'321'0,"-1"6"21"0,-1 11-121 16,2 6-41-16,0 8-88 16,0 5-39-16,3 5-32 15,0 1-9-15,5 5-10 16,-1 2 0-16,3 2-1 15,0-2 0-15,0-4-1 16,-3-9-1-16,5-11-4 16,2-4 0-16,2-12 2 15,3-5 0-15,1-11 5 16,-1-8 3-16,-3-2 18 16,2-2 10-16,-4 5 18 15,-4 4 8-15,0 10-1 16,-4 8-6-16,0 11-8 15,0 8-9-15,-1 10-16 0,1 6-5 16,-3 6-12-16,1-1-2 16,3 4-28-16,1 0-21 15,8-3-57-15,1-3-40 16,8-9-48-16,1-8-2 16,4-15 29-16,-5-8 39 31,-11 6 74-31,1 0 24 0,29-30 29 0,3 0 4 0,-4 2 6 15,-23 14 15 1,-8 5 33-16,-7-1 18 0,-9 3 34 16,0 4 6-16,-6 4-2 15,1 4-8-15,-2 6-28 16,-1 2-18-16,2 5-32 16,0 2-12-16,5 2-14 15,3 4-3-15,6 5-3 16,2-1 0-16,4 2-1 15,1-7 0-15,5-7-8 16,2-7-2-16,2-16 3 0,3-3 0 16,-1-16 11-1,0-1 2-15,1-2 3 0,-4 2 1 16,-5 9 5 0,-4 2 3-16,-6 11 25 15,0 6 2-15,-2 9-2 16,-2 8-3-16,0 6-27 0,0 3-5 15,0 1-3 1,4 2-3-16,4-2-2 0,0 0 0 16,7-5-6-16,-2-6-5 0,8-9-3 15,-1-8 2 1,4-15 4-16,4-6 7 16,1-13 4-16,4-2-1 15,0-8 1-15,-2-1 1 16,-5-5 3-16,-4-1 0 15,-3 4 3-15,-7-5 2 0,-7 5 0 16,-3 7 3-16,-6 14 1 16,1 14-1-16,-3 20-8 15,-1 7-3-15,0 15-8 16,1 11-2-16,3 12 2 16,5 6 2-16,2 10 1 15,2 2 0-15,6-3-38 16,3 2-21-16,3-9-31 0,4-8-1 15,4-12 41 1,1-11 19-16,1-19 34 0,-5-8 3 16,-2-16 3-16,0-9 4 0,0-11 5 15,3-2 6 1,-4-2 21-16,0 3 12 0,-5 9 18 16,-4 9 2-1,-5 9 1 1,-1 8-7-16,-3 10-20 0,-3 5-7 15,-1 10-25-15,-1 4-8 16,3 2-3-16,2 0-1 16,3-2-3-16,3-2 0 15,4-9-3-15,1-5-1 16,7-13 0-16,-1-8 1 16,8-12 3-16,4-9 1 15,1-10 2-15,4-1 0 16,-4-5 1-16,-2 7 4 0,-9 4 3 15,-9 5 1-15,-5 17 4 16,-6 1 1-16,-5 14-5 16,2 9-3-16,-2 11-6 15,-1 6-3-15,2 17-2 16,2 5-1-16,2 9-1 16,1 10-2-16,2 5 1 15,0 3 2-15,-3-1 3 16,2-5 3-16,-8-8 5 15,-1-7 2-15,-4-8 2 0,-1-6 2 16,-5-16 5-16,-1-7-9 16,-7-16-44-16,-1-8-33 15,0-19-142-15,-1-12-92 16,6-18 191-16</inkml:trace>
  <inkml:trace contextRef="#ctx1" brushRef="#br0" timeOffset="8919.94">15879 3153 890 0,'-3'-9'448'15,"-1"1"-193"-15,2 3-70 16,-2-2-46-16,0 6-73 0,0 4-22 16,-4 5-24-1,0 4-10-15,0 8-11 0,-1 1-4 16,3 3-2 0,3 1 1-16,1-7-3 0,7 1 0 15,4-5-1 1,3-1-1-16,7-1 2 0,0-5 1 15,4-1 5 1,-1 0 3-16,-3-1 3 0,-3 0 4 16,-10-2 5-16,-2 3 4 0,-8 1 2 15,-5-1-1 1,-6 7-6-16,-8-1-3 0,-4 0-25 16,-4 1-33-1,-1-5-73-15,7-1-52 0,12-4 104 16</inkml:trace>
  <inkml:trace contextRef="#ctx1" brushRef="#br0" timeOffset="9131.89">16188 3190 758 0,'-1'19'373'0,"-3"6"-143"16,2 2-27-16,-2 5-103 16,-3-1-30-16,5-2-43 15,1 0-2-15,3-9-106 16,2-4-220-16,4-16 209 16</inkml:trace>
  <inkml:trace contextRef="#ctx1" brushRef="#br0" timeOffset="9511.7">16191 2951 772 0,'-7'-9'364'15,"7"7"-153"-15,0 4-43 0,7 4-72 16,5 5-38 0,8-1-44-16,8 1-9 0,7 0-7 15,1-3 1 1,2-1 0-16,-1 2 1 0,-3-1 3 15,-5 0 2-15,-13-1 6 16,-8-1 4-16,-8 2 4 16,-7 0 1-16,-3 8-4 0,-1 6-5 15,-6 1-7 1,3 6-3-16,3-2-2 0,3-3-2 16,10-2-4-1,1-9-2-15,12-1 1 0,0-1 1 16,4-1 7-1,5 3 8-15,-2-1 27 0,2 2 14 16,-5 1 22-16,-6 0 3 0,-11 4-9 16,-6 4-11-1,-17 8-18-15,-7 1-32 0,-21 8-127 16,-11 4 89 0</inkml:trace>
  <inkml:trace contextRef="#ctx1" brushRef="#br0" timeOffset="58021.66">18201 3780 915 0,'2'-10'424'16,"-1"0"-203"-16,-1 7-51 15,4 1-20-15,-6 1-33 16,2 0-14-16,0 1-32 0,0 0-27 16,0 0-22-1,1 1-8-15,15 21-11 0,25 29-2 16,-12-7-1-1,5 5 0-15,13 14 0 16,7 3 0-16,6 4 1 0,4 0 1 16,-4-1 0-1,-6-8-9-15,-10-9-35 0,-12-5-24 16,-13-18-94 0,-6-5-78-16,-11-14 152 15</inkml:trace>
  <inkml:trace contextRef="#ctx1" brushRef="#br0" timeOffset="58341.49">18686 3753 751 0,'-29'-15'425'0,"22"26"-104"16,-5 3-79-1,1 5-34-15,-10 5-70 0,0 7-30 16,-13 12-46 0,-7 6-21-16,-13 21-19 15,-7 8-7-15,1 13-10 16,-2 2-2-16,5-7-5 0,6-12-10 15,13-18-20 1,13-11-23-16,16-19-61 16,9-9-53-16,8-24 103 15</inkml:trace>
  <inkml:trace contextRef="#ctx1" brushRef="#br0" timeOffset="76019.75">19194 4126 610 0,'2'3'321'16,"6"1"-125"-16,6 0-39 16,2 2-26-16,4-4-50 15,4 1-15-15,5 0-20 16,5 3-13-16,9 1-13 16,-3 2-5-16,20 2-6 15,6-2 0-15,10 5 5 16,8-4 7-16,0 3 8 0,1-3 5 15,3 1-1-15,0 0-3 16,-3-1-6-16,0 1-2 16,-9 0-5-16,-8 0-2 15,-14-1-4-15,-8 0-1 16,-12-5-18-16,-3 0-62 16,-9-5-234-16,-5-4 206 0</inkml:trace>
  <inkml:trace contextRef="#ctx1" brushRef="#br0" timeOffset="76291.86">20342 4066 531 0,'-18'-5'315'16,"3"2"-81"-16,8 2-60 16,8 0-41-16,10 1-42 15,6 0-6-15,10 5-4 16,0 4-13-16,15 11-21 15,3 5-13-15,11 6-6 0,5 0 0 16,-3-2 6-16,-3 0 4 16,-14-5 5-16,-12-3 0 15,-13 1-3 1,-7-4-3-16,-15 4-7 0,-6 6-2 16,-26 1-52-16,-12 2-39 0,-21-7-135 15,-1-4-116 1,8-13 198-16</inkml:trace>
  <inkml:trace contextRef="#ctx1" brushRef="#br0" timeOffset="76709.73">21192 3846 721 0,'17'-47'368'0,"-18"48"-121"16,1 3-26-16,3 3-89 15,-2-1-27-15,2 6-38 16,1 0-18-16,2 6-20 0,3 6-11 16,8 7-15-16,3 8 0 15,11 8-1-15,4 1 1 16,2 5 2-16,6 1 1 16,-5-2 0-16,1-1 0 15,0-1-1-15,-4-4 1 0,-1-8-1 16,-5-3 0-1,-5-10-11-15,-2-5-46 16,-7-8-128-16,-2-5-207 0,-7-14 239 16</inkml:trace>
  <inkml:trace contextRef="#ctx1" brushRef="#br0" timeOffset="77029.77">21800 3930 786 0,'4'-9'382'0,"-4"6"-156"16,-2-1-18-16,-6 2-78 0,-4 0-23 16,-3 2-31-1,-2 3-14-15,-2 4-20 0,-3 5-12 16,-3 7-9-1,-2 5-5-15,-2 7-7 0,-3 6-2 16,0 10-3-16,-3 3-2 0,-7 4-1 16,-1 4-1-1,-5 1-2-15,-1 0-3 0,5-4-31 16,10-5-21 0,13-18-71-16,7-10-44 0,10-14 109 15</inkml:trace>
  <inkml:trace contextRef="#ctx1" brushRef="#br0" timeOffset="77464.87">21024 3608 631 0,'2'0'347'0,"1"-1"-124"16,6-3-17-16,4-2-34 16,5-7-51-1,4-3-11-15,8-3-24 16,0-2-8-16,9-3-18 0,3-2-13 0,8 4-18 15,4 1-9 1,1 7-10-16,-6 3-3 16,-7 9-4-16,-4 7-2 15,-5 12-2-15,-1 6-2 16,-6 9 1-16,-4 5 1 16,-7 2 6-16,-2 0 4 0,5-12 2 15,1-9 1 1,24-24 1-16,10-15-2 0,30-36 0 15,19-16 6-15,12-23-103 16,2-3-76-16,-20-7 101 16</inkml:trace>
  <inkml:trace contextRef="#ctx1" brushRef="#br0" timeOffset="79474.05">18818 4496 555 0,'-5'-63'305'0,"4"60"-51"0,1 1-40 16,-1 2-56-1,1 0-19-15,0 0-36 0,0 0-16 16,0 0-25-16,0 0-10 0,3 13-20 16,8 27-8-1,-8-14-13-15,-1 2-3 0,-1 6-5 16,0 0 0 0,0-5 2-16,-1-3-1 0,0-11 0 15,1-2-2 1,0-12-3-16,1-6-7 0,1-12-15 15,0-8-4 1,2-12-7-16,1-1 5 0,0-4 14 16,1 1 6-1,0 10 9-15,-1 4 2 0,-1 12 1 16,0 4-1-16,1 13-2 16,0 4-1-16,3 8 0 15,-2 3-1-15,1 5 2 16,1 0 1-16,1 7 0 15,-2 0 0-15,0-2 1 16,1 3-1-16,-2-10 27 0,4-5-74 16,-2-3 41-1</inkml:trace>
  <inkml:trace contextRef="#ctx1" brushRef="#br0" timeOffset="79709.64">19223 4466 849 0,'-7'3'408'16,"0"3"-172"-16,0 0-49 15,-4 3-94-15,-3 1-32 0,-5 3-32 16,-3 0-13-1,-2 0-6-15,2 2-39 16,1-2-153-16,4-3 130 0</inkml:trace>
  <inkml:trace contextRef="#ctx1" brushRef="#br0" timeOffset="79879.75">19081 4430 402 0,'0'-2'267'0,"4"4"-5"16,3 5-42-16,3 6-86 16,3 3-37-16,3 5-58 15,1 1-8-15,-1 5-34 16,2-3-95-16,0 0 71 0</inkml:trace>
  <inkml:trace contextRef="#ctx1" brushRef="#br0" timeOffset="80119.7">19305 4503 630 0,'16'-42'322'0,"-21"47"-111"15,7 5-25-15,-2 1-74 16,-3 0-32-16,3 10-40 15,-1 2-12-15,1 10-20 16,5 6-6-16,-2 3-2 16,-1 6-4-16,2 3-49 0,-5-3-40 15,3-3 57 1</inkml:trace>
  <inkml:trace contextRef="#ctx1" brushRef="#br0" timeOffset="80379.8">19256 4451 497 0,'2'-19'336'0,"6"5"6"0,8 0-165 16,5 1-37 0,9 1-65-16,3 2-24 0,6 3-15 15,-1 0 1 1,0 6 21-16,-4 1 12 0,-7 5 14 15,-5 2 0 1,-15 4-13-16,-6 2-10 0,-18 8-21 16,-12 4-10-16,-14 14-30 15,-10 4-34-15,-4 4-114 16,0-3 98-16</inkml:trace>
  <inkml:trace contextRef="#ctx1" brushRef="#br0" timeOffset="81209.78">21816 4317 575 0,'1'-6'367'15,"3"1"-52"-15,-2 2-66 16,-4 1-58-16,5 2-69 15,-3 0-29-15,0 0-45 0,0 0-13 0,-1 8-17 16,1 13-7-16,0 28-9 16,0-22-1-1,-2 5-1-15,1 0 0 16,-1-1-3-16,-1-2-2 16,2-10-8-16,-4-7-4 0,7-6-5 15,2-6 0 1,0-8 2-16,1-6 2 0,-3-10 7 15,2-4 3 1,4-4 8-16,-1 1 5 0,2 5 2 16,0 5 1-16,-3 8 0 0,-2 3 0 15,1 9-4 1,0 2 0-16,-2 6-3 16,5 8-1-16,-7 4 0 15,5 4-1-15,-3 4-1 16,3 3-1-16,4 2-10 15,-5-1-27-15,4-6-116 0,-2-4-154 16,6-12 192-16</inkml:trace>
  <inkml:trace contextRef="#ctx1" brushRef="#br0" timeOffset="81404.47">22178 4443 680 0,'23'-22'370'0,"-33"31"-103"15,-2 4-89-15,-3 0-57 16,1 2-64-16,-5 2-28 16,-6-2-65-16,-4 2-65 15,-2 1 65-15</inkml:trace>
  <inkml:trace contextRef="#ctx1" brushRef="#br0" timeOffset="81599.53">22041 4410 486 0,'11'-12'359'16,"2"6"14"-16,0 8-133 15,-1 5-65-15,5 8-60 16,-1 2-25-16,-4 6-43 15,0 0-10-15,-2 1-25 16,-3-1-7-16,4-2-45 0,-1-4-60 16,0-4 64-1</inkml:trace>
  <inkml:trace contextRef="#ctx1" brushRef="#br0" timeOffset="81859.93">22378 4264 685 0,'-2'7'354'0,"1"1"-115"16,1 3-24-16,0 4-106 16,0 6-22-16,0 3-39 15,-1 4-15-15,-3 0-20 16,3 3-4-16,-4 2-5 15,0 0-2-15,2 1 0 16,-2-5-36-16,4-1-100 16,0-7-138-16,1-8 162 0</inkml:trace>
  <inkml:trace contextRef="#ctx1" brushRef="#br0" timeOffset="82119.63">22486 4410 475 0,'4'-6'342'0,"3"3"2"16,-7 0-98-16,-1 3-65 15,-3 3-74-15,3-3-39 16,0 0-46-16,-12 5-15 16,-8 8-22-1,10-7-4-15,1 1 0 0,-6 10 5 16,7-3 22-16,5-1 21 0,15-4 33 15,6 0 11 1,7 2-3-16,2 1-15 16,6 0-34-16,1-1-15 0,6-4-60 15,5-1-69-15,-3-7 79 16</inkml:trace>
  <inkml:trace contextRef="#ctx1" brushRef="#br0" timeOffset="82705.42">21743 5717 985 0,'19'-47'425'16,"-19"55"-241"-16,-4 3-34 0,2 10-81 16,1 5-22-1,-3 9-29-15,3 5-11 0,4 11-7 16,-1 0-1-1,0 5-87-15,2-4-121 16,-1-14 136-16</inkml:trace>
  <inkml:trace contextRef="#ctx1" brushRef="#br0" timeOffset="82959.89">21961 5809 898 0,'3'-6'440'0,"-6"-3"-177"16,-2 8-65-16,-5 2-109 16,-6 5-41-16,-5 9-42 0,-1 0-24 15,-3 3-8 1,0-2-3-16,2-1 6 16,3-2 16-16,9-3 3 15,7 2 1-15,14 0 5 0,4 1 2 16,7 0-2-1,5-1-1-15,7-5-4 0,7-2-19 16,10-10-186-16,5-4 152 16</inkml:trace>
  <inkml:trace contextRef="#ctx1" brushRef="#br0" timeOffset="83353.37">22524 5737 925 0,'2'2'456'0,"1"-1"-177"15,-3 1-24-15,-1-2-108 16,1-1-36-16,-3 1-52 15,-13 1-19-15,-28 5-28 16,18 0-9-16,-6-1-10 0,0 4-7 16,3 8-7-1,1-4-4-15,4 6 2 0,5 2 4 16,4-3 8 0,6 1 4-16,5-4 1 15,4-1 0-15,7-5-2 16,4 2 0-16,10 0 0 0,4-1-2 15,11-1 1 1,0-3-1-16,11-2-43 0,-6-4-53 16,0-4-415-16,1-1 355 0</inkml:trace>
  <inkml:trace contextRef="#ctx1" brushRef="#br0" timeOffset="83689.64">22826 5751 769 0,'1'5'420'0,"-4"0"-102"16,1 1-65-16,-2-1-88 16,0-1-49-16,-2-2-52 15,-1 2-19-15,-5 2-27 16,-2-2-7-16,-7 2-7 0,2 1-3 15,-2-2-2 1,2 5-3-16,6 1-2 0,2 0 0 16,7 2-2-16,3 0 0 15,5-1 7-15,4-4 1 16,7 2 6-16,3-1 1 16,10 2-6-1,3-2-2-15,5 0-3 0,1-6 8 16,-7-4-71-1,-2 0-44-15,-11-5 70 16</inkml:trace>
  <inkml:trace contextRef="#ctx1" brushRef="#br0" timeOffset="84103.71">23155 5619 486 0,'2'0'305'0,"-2"3"-37"16,-1 1-36-16,0-4-85 16,0 0-29-16,1 14-25 15,0 28-14-15,-3-15-31 0,0 5-13 16,-4 8-19-16,-2 5-6 16,1 11-7-16,0 4-2 0,0 5-4 15,0 0-4 1,3-8-4-16,3-4 1 0,2-7-4 15,0-7-7 1,1-7-53-16,0-9-26 0,0-12-101 16,0-6-63-16,0-12 173 15</inkml:trace>
  <inkml:trace contextRef="#ctx1" brushRef="#br0" timeOffset="84357.43">23123 5852 511 0,'12'-36'307'0,"4"8"-10"16,2 5-63-16,1-2-68 0,2 5-19 16,-3 3-47-1,1 2-6-15,1 10-30 16,-4 2-10-16,-2 5-6 16,1 2-3-16,-5 4-7 15,-1 0-1-15,-3 4-4 16,-4-5 1-16,-4 0 2 15,-3 1-1-15,-5 1-8 16,-4 5-19-16,-7-1-43 16,-6 0-50-16,-10-1-106 15,0 2 117-15</inkml:trace>
  <inkml:trace contextRef="#ctx1" brushRef="#br0" timeOffset="84519.79">23586 5910 949 0,'9'5'388'0,"-9"0"-541"16,-5-2 128-16</inkml:trace>
  <inkml:trace contextRef="#ctx1" brushRef="#br0" timeOffset="85889.69">17864 4744 395 0,'-3'5'161'16,"10"6"-87"-16,9 7-57 16,7 5-1-16,16 10-2 15,5 4 3-15,13 4 10 16,8 1 3-16,14-4 1 15,4-8-3-15,13-11-8 16,1-5 1-16,5-13-3 16,0-4 0-16,-1-9 1 15,-4-5 0-15,-2-11-1 0,2-1-2 16,-3-12-2 0,-37 11-2-16,0 0 2 0,35-26 2 15,9-10 19 1,-21 8 15-16,-20 4 36 0,-8-2 23 15,-9-7-1 1,-7-1-6-16,-15 0-12 0,-2-1-9 16,-18-4-10-16,-6-4-1 0,-10-8-23 15,-9-3-14 1,-10 0-12-16,-4 1-7 0,-13 3-11 16,-2 6-2-1,-7 3-9-15,-3 2-7 16,-2 5-9-16,-6 0-12 15,-8 9-14-15,-1 6-3 0,-8 16-14 16,0 6-2-16,-2 15 18 16,-3 6 7-16,2 9 24 15,1 7 13-15,4 6-1 16,3 2-2-16,10 16-1 16,4 4-2-16,6 12 0 15,2 9 0-15,4 8 2 16,3 12 2-16,10 17 1 15,1 7 2-15,7 16 0 16,3 8 1-16,18 12 1 16,11 2-1-16,28-7 1 0,17-6 1 15,27-33-2 1,21-11 1-16,25-27-35 0,8-15-128 16,22-16 117-1</inkml:trace>
  <inkml:trace contextRef="#ctx1" brushRef="#br0" timeOffset="86549.75">20982 5056 980 0,'58'29'385'16,"6"6"-299"-16,16 1-2 16,7 3-14-16,6-3-45 15,3-2-17-15,1-10-4 16,-1-11-2-16,3-15 2 15,1-7 1-15,3-21 3 16,0-6 2-16,-1-16-2 0,-2-9 1 16,-4-7-1-16,-4-6 0 15,-8-7 3-15,-3 0 1 16,-17-6 8 0,-7-2 17-16,-20-6 19 0,-13-3 5 15,-22-3-2-15,-9-3-15 16,-19-3-16-16,-9-4-8 0,-13-5-6 15,-3 1-3 1,-8 6-7-16,-6-5 1 0,-11 11-2 16,-7 6-3-16,-8 7-1 15,-7 9-2-15,-9 10-9 16,0 5-2-16,-18 16-11 16,1 8-2-1,2 18 4-15,-7 10 1 0,12 20 1 16,8 12-2-16,2 30-3 15,8 15 2-15,11 28 2 16,6 20-1-16,18 31 2 0,10 23-1 16,23 35 0-1,8 9 4-15,30 12 4 16,18-8 4-16,22-22 13 16,14-16 6-16,22-28 10 0,8-19 0 15,26-28 10 1,15-17-35-16,14-39 7 0</inkml:trace>
</inkml:ink>
</file>

<file path=ppt/ink/ink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3-02-23T07:16:49.983"/>
    </inkml:context>
    <inkml:brush xml:id="br0">
      <inkml:brushProperty name="width" value="0.05292" units="cm"/>
      <inkml:brushProperty name="height" value="0.05292" units="cm"/>
      <inkml:brushProperty name="color" value="#FF0000"/>
    </inkml:brush>
  </inkml:definitions>
  <inkml:trace contextRef="#ctx0" brushRef="#br0">16872 11585 785 0,'-7'0'373'15,"0"0"-164"-15,9-1-103 16,-1-2-33-16,9 1-41 16,4-5-5-16,1-9-4 15,9 0-1-15,3-14-4 16,4-3-3-16,7-12-5 16,0-3-1-16,7-6-4 15,-1 0 0-15,-3-2 7 16,2-1 7-16,-3 1 16 15,6-2 10-15,9-3 12 16,5 4 1-16,5-5-5 0,-1 0-6 16,4-3-18-1,-1-6-6-15,6-1-11 0,4 0 0 0,-7 2 10 32,0 0 3-32,-1-2 12 15,-2-3 3-15,2 0-6 16,-1-2-4-16,-1-1-9 0,-1 0-6 0,4 0-6 31,-2 0-1-31,-2 9-2 0,-1 5-1 16,-5-1-1-16,3 2 1 0,-3-4 4 15,2 1 2 1,-1 2 3-16,0-2 0 0,0 2-4 16,1-5-1-16,4 2 1 15,-1 1 1-15,0 1-1 16,-1 7-2-16,5-1-2 15,5-3-1-15,1-1-2 16,-2-1 2-16,-1-5-1 16,-1 2 1-16,5-7-2 15,2-3 1-15,-1 1-1 0,0-1 1 16,4-2 0 0,-3-3-1-16,2-6 0 0,-2 3-1 15,0-1 1 1,3 3 0-16,-5-1 0 15,-2-2-1-15,-5 5 0 0,-1 1 0 16,3 1-1-16,2 1 1 16,4-6-1-16,-1 3 0 0,4-4 1 31,-3-3-1-31,1 2 1 16,-1-4 1-16,-2 8-1 15,5 1 0-15,-5-2 0 0,1 6 1 16,-1-1-1-16,-2-3-1 15,8 2 0-15,-2-3 0 16,0 1-1-16,3 5 1 16,0-2 0-16,-1 0 0 0,1-1 0 15,-4-2 0-15,-1 8 0 16,1 0-1-16,-9 8 1 16,-1 2 1-16,-8 5-2 15,-3 7 1-15,-1 6 1 16,-2 8 0-16,-10 2 1 15,-5 5 0-15,-8 9-1 16,-6-2-1-16,-5 9-1 16,0 0-1-16,-6 3-24 15,-1 6-14-15,-3 4-34 16,-2 5-26-16,-3 3-57 16,-5-1-51-16,-6 5 131 15</inkml:trace>
  <inkml:trace contextRef="#ctx0" brushRef="#br0" timeOffset="311.22">22831 4995 1161 0,'10'2'438'16,"2"-6"-328"-16,2-3-31 0,10-7-4 15,7-2-29-15,16-4-26 16,6-1-11-16,15 0-7 16,-2 0 0-16,-4 1 0 15,-1 6 0-15,-12 4 0 16,-5 4 0-16,-12 7 0 16,-7 6 0-16,-13 8 0 15,-8 9 0-15,-15 21 2 16,-13 9-1-16,-23 27-49 15,-11 14-440-15</inkml:trace>
  <inkml:trace contextRef="#ctx0" brushRef="#br0" timeOffset="1905.9">17992 7667 479 0,'-6'-2'327'0,"0"0"-1"0,3 0-146 16,1 1-37-16,3 1-84 15,-1 0-30-15,0 0-31 16,1 0-4-16,15 15 0 16,26 24-1-16,-16-15 2 15,3-2 0-15,10 7 1 16,4 5 0-16,5 4 1 15,2 4 0-15,5 9 2 16,3 3 1-16,12 3 0 16,1-1 0-16,11-1 0 15,3 2 1-15,11 6-1 16,7 3 0-16,9 3-1 0,9 6 1 16,1-5 0-1,-2 1 1-15,2-3 10 16,-6-1 9-16,-1-1 12 15,2 1 2-15,-3 3-5 0,-3-3-8 16,0 5-9-16,-6-6-1 16,-5-3-3-16,-3-1 5 15,-5-5 9-15,-7 1 2 16,-4-2 2-16,-7-3-5 16,-11-11-8-16,-2-5-2 0,-14-15 3 15,-3-5-26 1,-15-11-160-16,-9-7 126 0</inkml:trace>
  <inkml:trace contextRef="#ctx0" brushRef="#br0" timeOffset="2328.94">17967 7938 652 0,'90'-96'298'0,"-69"76"-119"16,2-4-58-16,-3 1-12 16,0 6-34-16,-7-1-26 15,-4 11-6-15,-3 6-6 16,-2 1-4-16,-4 10-13 15,-2 5-6-15,-10 19-10 16,-2 10-1-16,-4 14-33 0,-1 4-83 16,8-1 77-1</inkml:trace>
  <inkml:trace contextRef="#ctx0" brushRef="#br0" timeOffset="2500.04">18223 7486 1253 0,'43'-10'484'0,"-1"4"-316"15,17 1-63 1,21 5-19-16,15 4-30 16,15 5-44-16,10-2-17 15,5-5 5-15</inkml:trace>
  <inkml:trace contextRef="#ctx0" brushRef="#br0" timeOffset="3090.21">22907 4308 1256 0,'-11'-13'521'16,"8"-2"-363"-16,9-8-39 0,-1-8-42 16,15-5-64-16,4-5-14 15,10-5-6-15,9 3-1 16,7 8 1-16,4 3 0 16,-3 11-2-16,-2 7-2 15,-1 13-3-15,-2 8 0 0,3 19 1 16,-1 11 2-1,7 25 4-15,0 6 2 0,3 17 4 16,2 0 1-16,-3-11 16 16,2-5-41-16,-3-16-111 15,-2-12-77-15,-4-20 107 16</inkml:trace>
  <inkml:trace contextRef="#ctx0" brushRef="#br0" timeOffset="3320.22">23973 3719 1372 0,'-5'2'514'0,"-2"5"-418"0,-1 2 6 16,-12 18-45-1,-11 9-25-15,-16 25-23 0,-14 15-6 0,-16 21-5 16,-13 12 3-1,-19 12-83-15,0 7-11 16</inkml:trace>
  <inkml:trace contextRef="#ctx0" brushRef="#br0" timeOffset="4195.13">16917 6722 1078 0,'0'0'359'16,"6"2"-358"-16,7 5-2 15,4 11 4-15,4 9-1 0,8 17 8 16,-2 6 4 0,5 8 2-16,-2 0 0 0,0-1-5 15,1 0-2 1,-7-12-2-16,5-8-1 0,-1-18 0 15,-2-10 1-15,10-16 2 16,-1-12 3-16,7-20 2 16,1-9-1-1,3-9-1-15,-5-3-1 16,-11 2-2-16,-5 4 1 0,-12 11 2 16,-1 8 2-16,-5 16 9 15,-3 6 3-15,-3 10-6 16,0 7-3-16,-3 12-15 15,2 7-4-15,3 23-4 16,-2 7 0-16,5 26-1 16,3 13 2-16,0 21 4 15,0 6 2-15,-4 8-15 16,-5-4 38-16,-7-10 21 16,-3-6 15-16,-6-20 47 0,-2-8-22 15,-7-17 1 1,-5-13-5-16,-18-13-17 0,-15-7-15 15,-18-7-33-15,-14-2-62 0,-26-8-170 16,-4-4-14 0,-25-5 110-16</inkml:trace>
</inkml:ink>
</file>

<file path=ppt/ink/ink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3-02-23T07:17:25.035"/>
    </inkml:context>
    <inkml:brush xml:id="br0">
      <inkml:brushProperty name="width" value="0.05292" units="cm"/>
      <inkml:brushProperty name="height" value="0.05292" units="cm"/>
      <inkml:brushProperty name="color" value="#FF0000"/>
    </inkml:brush>
  </inkml:definitions>
  <inkml:trace contextRef="#ctx0" brushRef="#br0">16502 5950 504 0,'19'1'254'15,"-18"-1"-82"-15,-1 1-32 16,1-1-41-16,-1 0-13 15,0 0-16-15,0 0-5 0,0 0-11 16,0 0-7-16,1 2-10 16,-1 0-1-16,0-1-11 15,0-1-2-15,0 0-6 16,-1 0-3-16,1 0-2 16,-1 0-3-16,0 0-1 15,0-1-3-15,0 0-2 16,-2-4-1-16,2 1 1 15,0 2 1-15,1 1 2 16,0 0 1-16,0 0 0 16,3 0 0-16,-1 1 5 15,0 0 2-15,-2 0 7 16,0 0 1-16,0 0 1 0,0 0 2 16,0 0-5-1,-1 0-2-15,0 0-7 0,0 0-6 16,-2-1-8-16,-1 0-40 15,4 1-193-15,-1-1 166 16</inkml:trace>
  <inkml:trace contextRef="#ctx0" brushRef="#br0" timeOffset="578.12">16766 5469 776 0,'-1'-5'374'16,"-6"0"-135"-1,-1 5-63-15,-4-8-65 0,2 0-25 16,-3 0-30 0,0-8-10-16,0 1-10 15,0 1-5-15,0 0-6 16,0 2-4-16,0 4-9 0,1 2-2 16,0 10-11-16,1 4-6 15,2 10-5-15,-2 2-1 16,4 9 4-16,2 4 3 15,2-4 3-15,2 0 1 16,3-13-3-16,4-6 0 16,5-7-2-16,4-4 0 15,4-7 2-15,2-6 1 0,3-4 2 16,0-3 1-16,-2 2 1 16,-3-3 1-16,-3 5 1 15,-5 5 0-15,-7-2 0 16,1 11 0-16,-4 1-10 15,-1 4-2-15,-1-2-4 16,0 0 0-16,-4 17 7 16,-8 20 0-16,10-14 1 15,0 1 0-15,7-2 2 16,3 3 0-16,7-6-2 16,6-3-16-16,6-11-111 15,8-5 94-15</inkml:trace>
  <inkml:trace contextRef="#ctx0" brushRef="#br0" timeOffset="11278.29">16874 7287 801 0,'-2'-1'391'0,"0"-1"-150"15,2 2-23-15,0 0-64 16,0 0-29-16,0 0-34 16,-1 0-23-16,-1 15-18 15,-9 26-12-15,-2-11-14 16,-3 9-7-16,-9 12-8 15,-4 7-3-15,-3 8-8 0,-1-1-30 16,2-4-82 0,5-5-41-16,6-12-176 0,3-10 205 15</inkml:trace>
  <inkml:trace contextRef="#ctx0" brushRef="#br0" timeOffset="11427.99">16591 7297 745 0,'-10'-48'313'0,"9"21"-144"16,1 8-32-16,7 19-36 16,3 9-12-16,12 27-53 15,10 15-20-15,11 30-60 16,6 16-117-16,5 23 109 16</inkml:trace>
  <inkml:trace contextRef="#ctx0" brushRef="#br0" timeOffset="12900.6">16762 7516 311 0,'66'1'171'16,"-56"20"-42"-16,8 8-44 0,1 12-47 15,1 1-19-15,-2 4-15 16,-2 4-4-16,-2-4-48 16,1-2 35-16</inkml:trace>
  <inkml:trace contextRef="#ctx0" brushRef="#br0" timeOffset="13546.94">16881 7425 447 0,'-3'-7'272'16,"2"3"-18"-16,-2-2-35 0,0 5-58 16,2 1-18-1,-1-1-43-15,2 1-18 0,0 0-30 16,0 0-17-1,2 9-20-15,3 11-2 0,11 34-13 16,-3-15-3-16,3 8-4 16,3 9 8-16,3 0-83 15,1 2-57 1,1-6 86-16</inkml:trace>
  <inkml:trace contextRef="#ctx0" brushRef="#br0" timeOffset="15048.4">14375 4414 591 0,'-1'-2'298'16,"2"2"-115"-16,4 6-54 16,5 3-41-16,6 13-41 15,6 6-16-15,10 14-20 16,5 3-6-16,9 2-2 15,2-1 0-15,-2-3 0 16,0 2 1-16,-10-5 1 16,-1-2 2-16,-6-6 0 15,-2-4 1-15,-6-6-74 16,-5-4-190-16,-6-6 174 16</inkml:trace>
  <inkml:trace contextRef="#ctx0" brushRef="#br0" timeOffset="15333.22">14871 4533 599 0,'0'-3'344'15,"-2"-1"-50"-15,-1 1-43 16,-3 3-62-16,0-1-35 15,-4 5-49-15,-2 0-14 16,-8 5-36-16,-4 4-15 0,-13 5-22 16,-5 8-8-16,-15 11-6 15,-9 3-1-15,-12 15-3 16,-6 2 0-16,-2 5-36 16,0 6-42-16,8-4-349 15,11 3 293-15</inkml:trace>
  <inkml:trace contextRef="#ctx0" brushRef="#br0" timeOffset="28648.3">4484 10608 330 0,'-3'-2'228'0,"0"0"14"0,0 1-33 15,1 0-50-15,1 1-19 16,0 0-22-16,0 0-14 16,0 9-20-16,1 9-7 15,0 30-18-15,2-16-6 0,0 7-20 16,1 10-8-16,-2 12-10 16,-1 8-5-16,-1 17-1 15,-3 4-1-15,-3 2-2 16,0-3 0-16,1-14-3 15,1-11-14-15,5-17-49 16,1-15-46-16,2-26-180 16,4-14 183-16</inkml:trace>
  <inkml:trace contextRef="#ctx0" brushRef="#br0" timeOffset="29128.33">4984 10657 510 0,'-9'-4'289'0,"1"2"-31"16,-1 2-35-16,4 3-55 0,-1 5-12 16,0 3-34-1,2 4-16-15,2 11-28 0,-1 4-17 16,5 16-30 0,1 9-9-16,1 17-14 15,0 13-3-15,-1 10 0 16,3 1-18-16,0-12-72 15,1-9-49-15,5-21-291 16,-2-15 276-16</inkml:trace>
  <inkml:trace contextRef="#ctx0" brushRef="#br0" timeOffset="29538.14">5424 10760 748 0,'-1'-1'380'0,"0"0"-102"16,0 0-56-16,0 1-74 15,1 0-23-15,-2 23-43 16,-23 35-12-16,18-8-26 15,4 6-11-15,2 22-16 0,-1 0-6 16,2 5-5 0,0-3-1-16,2-12-25 0,4-2-45 15,1-17-150-15,6-12 138 16</inkml:trace>
  <inkml:trace contextRef="#ctx0" brushRef="#br0" timeOffset="30093.3">6820 10848 610 0,'5'-45'359'0,"-8"46"-33"16,0 1-56-16,-1 3-74 15,2 2-28-15,0 8-45 16,2 6-18-16,0 17-31 0,2 5-11 16,-2 18-20-1,3 7-12-15,-2 10-12 0,-1 5-6 16,1 3-8 0,0-3-18-16,5-7-65 15,1-7-46-15,4-23-158 16,3-12 173-16</inkml:trace>
  <inkml:trace contextRef="#ctx0" brushRef="#br0" timeOffset="30492.65">7939 10704 918 0,'-10'2'430'0,"4"-2"-176"15,0 0-29-15,-1 6-76 16,2 6-26-16,-1 6-52 0,6 13-18 16,-3 15-25-1,-1 15-8-15,1 32-10 0,-1 9 1 16,5 19-76-1,-1-1-51-15,11 7 71 0</inkml:trace>
  <inkml:trace contextRef="#ctx0" brushRef="#br0" timeOffset="31576.07">4021 11385 485 0,'0'-2'221'0,"2"0"-82"15,5 0-42-15,5 0-39 16,6 0 5-16,7 6-8 0,7 0-7 15,10 2-7 1,9-1-7-16,3-5-13 0,0 0-5 16,7 0 4-16,-8-1 7 15,17 0 6-15,1 1 10 16,-1 2-4-16,5 1-11 16,-5 5-6-16,5 0-9 15,8 3-5-15,1-2 1 16,5 0-8-16,3 0-1 15,5-4-3-15,3 1 11 0,11 2 10 16,-4-2 3-16,1 0 5 16,6 1-5-16,2 2 1 15,-2 2-1-15,12 1 1 16,-3-4-7-16,-16-4-8 16,17 3-1-16,-3-3-2 15,2 3-2-15,18 0 2 16,-11 1 1-16,-3-2 0 15,5 1 1-15,-6 3-3 0,-3-1 0 16,7-1-2 0,-6 4 0-16,2-6 0 0,2-4 0 15,-7 2-1 1,1-7 0-16,-3 0 25 0,0 5 4 16,-3 0 2-1,2 1 0-15,-7 4-23 0,-7-2-2 16,-1 4-1-1,-10 2 0-15,-12 2 2 0,-2 3 1 16,-16 0 2-16,0 3 1 0,-3 1 0 16,-3-1 0-1,-11-2 2-15,-8-2 1 0,-10-4-7 16,-6-1-28 0,-4-5-109-16,0-1 88 0</inkml:trace>
  <inkml:trace contextRef="#ctx0" brushRef="#br0" timeOffset="35469.33">10264 5827 342 0,'1'1'244'15,"-1"3"22"-15,-1 2-99 16,0 6-21-16,-1 10-51 0,-1 6-30 15,1 4-34-15,-3 7-7 0,0 5-6 16,2 4 2 0,-3 9 10-16,0 0 6 0,1 12 5 15,-3 3-3 1,2 14-13-16,1 7-7 0,1 12-8 16,1 5-3-1,-1 11-2-15,1 6-1 16,2 9 1-16,-3 6-2 15,2 6 1-15,1 3 0 0,-4 13 1 16,-1-3 1-16,1 13 2 16,0 0 1-16,-1 0 0 15,1-1-1-15,0-7-1 16,-1 0-2-16,5-10-1 16,1 6-1-16,5-12-1 15,2-6 0-15,3-4-1 16,3-13 0-16,3-11 1 15,1 1 0-15,1-17 1 16,-1-2 1-16,2-11 0 16,-1-8-1-16,1-2 0 0,1-5 1 15,-6 3 1 1,0-1 2-16,-6-19 0 16,-5 0 0-16,2-24-5 15,-3-10-1-15,-1-10-70 16,0-12 6-16,-6-23 30 15</inkml:trace>
  <inkml:trace contextRef="#ctx0" brushRef="#br0" timeOffset="36069.98">10261 6931 473 0,'-15'-32'305'16,"13"32"-15"-1,5 1-146-15,2-1-33 0,15 3-40 16,9-2-11-16,14 2-15 16,5-3-13-16,7-1-19 15,3 0-1-15,6-4 4 16,2 2-18-16,-4-1-161 16,-3 4 122-16</inkml:trace>
  <inkml:trace contextRef="#ctx0" brushRef="#br0" timeOffset="36538.4">10173 7859 621 0,'-12'-9'357'0,"8"5"-41"0,1 0-72 16,7 3-113-1,11 3-39-15,22 11-62 0,15 4-14 16,19 9-1-16,6 0-2 16,7-1-3-16,6 0-39 15,6-4-100-15,1 0 88 0</inkml:trace>
  <inkml:trace contextRef="#ctx0" brushRef="#br0" timeOffset="37135.98">10195 9274 486 0,'-1'0'325'0,"0"4"14"16,-2 0-85-16,1-1-125 16,1 3-40-16,4 0-61 15,11 1-13-15,48 24-4 16,-20-26-2-16,2 0-3 15,-1-1 2-15,-11 1-36 16,0 2-44-16,-8 4 46 16</inkml:trace>
  <inkml:trace contextRef="#ctx0" brushRef="#br0" timeOffset="37338.4">10199 9526 559 0,'2'5'272'16,"9"-4"-91"-16,6 0-48 0,15 0-42 15,6 0-17 1,3-1-29-16,5 3-10 16,-7 0-13-16,-4-2-3 0,-5 3-90 15,-9-3-133-15,-6 6 133 16</inkml:trace>
  <inkml:trace contextRef="#ctx0" brushRef="#br0" timeOffset="37555.61">10233 9708 817 0,'-45'41'378'0,"59"-41"-159"0,9 4-58 16,24 3-73-16,7 4-22 0,4 2-29 16,3-2-7-1,-8-3-80-15,1-4 29 0,-1-2 1 16</inkml:trace>
  <inkml:trace contextRef="#ctx0" brushRef="#br0" timeOffset="59000.84">5489 3566 412 0,'-7'-13'288'0,"2"3"21"16,0 4-41 0,4 1-81-16,0 5-37 0,2 3-56 15,-1-3-25 1,1 3-34-16,10 19-6 0,41 34-11 16,-13-12-6-1,14 3-2-15,2 4 0 0,1 2 5 16,-3-2 5-1,-9-3-77-15,0-3-101 0,-6-8 102 16</inkml:trace>
  <inkml:trace contextRef="#ctx0" brushRef="#br0" timeOffset="59555.7">3967 4030 902 0,'-1'-9'386'0,"0"3"-221"15,4 5-59-15,16 13-80 16,3 7-10-16,16 16-9 16,10 8-2-16,10 9 5 0,2 4 3 15,0 4 7-15,-5 1-43 16,-10-6 19-16</inkml:trace>
  <inkml:trace contextRef="#ctx0" brushRef="#br0" timeOffset="60388.27">2763 4965 906 0,'-33'-1'377'16,"34"3"-231"-16,3-1-48 0,9 9-65 15,4 4-11 1,9 8-10-16,1 6-1 15,1 3 6-15,-3 0-3 16,-5-3-122-16,3 0 83 0</inkml:trace>
  <inkml:trace contextRef="#ctx0" brushRef="#br0" timeOffset="60640.75">2544 5049 804 0,'-2'-9'317'15,"7"14"-223"1,4 4-37-16,9 19-26 15,2 8-12-15,3 9-4 0,0 2 3 16,3 0-22-16,-1-4-173 16,-1-6 129-16</inkml:trace>
  <inkml:trace contextRef="#ctx0" brushRef="#br0" timeOffset="61118.12">1827 5631 398 0,'26'-29'230'0,"-9"36"-40"16,3 7 16-16,9 16-58 15,2 6-27-15,4 13-46 16,3 3-25-16,5 5-16 15,-3 1 2-15,4-2-24 16</inkml:trace>
  <inkml:trace contextRef="#ctx0" brushRef="#br0" timeOffset="61851.36">1551 6588 216 0,'-3'-11'146'16,"3"-2"-2"-16,5 4-92 15,4-3-31-15,8 0-26 16,7-2-2-16,13-2-1 15,10-1 0-15,11-7 34 16,1-4 5-16,1-10 5 16,8-7 2-16,16-11-33 15,7-3-3-15,14-7-2 16,1-3-1-16,1-13 0 16,1-5 1-16,17-7 1 0,-1-1 0 15,2-6 1 1,17 3 0-16,-15-6-2 15,7 4 60-15,8 3 7 16,-9 1-1-16,16 1 1 0,-5 0-61 16,5 7-7-16,2-4 0 15,-2-2-1-15,7-1 0 16,-5-3 0-16,6-1 1 16,0 2 36-16,2-1 10 15,-2 5 7-15,1 3 2 16,5 2-35-16,-5 1-10 15,6 2-8-15,-7 3-2 0,2-5 10 16,-2-1 6-16,0-2 6 16,-1-1 2-16,-5-1-9 15,1-2 0-15,-14 10 2 16,4-2-1-16,-16 13 0 16,-9 9-2-16,-11 13 3 15,-9 13 5-15,-14 19-63 16,-8 8-258-16,-16 26 212 15</inkml:trace>
  <inkml:trace contextRef="#ctx0" brushRef="#br0" timeOffset="66678.03">7472 3316 845 0,'-7'-32'282'0,"20"19"-279"16,13 0-10-16,15 2 1 16,5 0 5-16,15 6 3 15,12 5 1-15,15 6-2 16,7 5 0-16,21 9 0 15,4 0 0-15,12 4 4 16,15 2 2-16,8-2 5 0,10-2 3 16,23 2 1-16,1-3-3 15,21 0-5-15,1 0-1 16,13-1-10-16,10 6 0 16,9-1 23-16,13 1 5 15,11 2 9-15,5-3 1 16,13 4-15-16,-8 4-4 15,15 6 4-15,6 3-1 0,7 5-7 16,12 0-3-16,-3 2-4 16,-3 3 2-16,8 4-4 15,-10 3 0-15,12 8-1 16,7-2-5-16,3 2 77 16,17 1 9-16,-16 1 1 15,7 10 4-15,-13-4-77 16,-3 3-7-16,1-5-2 15,-96-15 1 1,-115-29-1-16,1 1 1 0,326 96-2 16,-14 4-2-16,-21 17 1 15,-155-45-1-15,-16 12 2 16,-9-2 3-16,-17 7-1 16,-13-1 9-16,-18-4 12 0,-6-1 4 15,-15-12 3 1,-6-5-8-16,-14-11-8 0,-8-2-3 15,-12-15 0 1,-12-7 0-16,-12-13 2 0,-8-10 0 16,-19-15 16-16,-7-6-42 0,-22-15-99 15,-9-7-78 1,-28-37 94-16</inkml:trace>
  <inkml:trace contextRef="#ctx0" brushRef="#br0" timeOffset="66948.48">21010 5768 1270 0,'18'27'469'0,"3"-10"-325"16,8 9-144-16,26 22-2 16,9 5 4-16,16 18 3 15,6 5-1-15,7 4 2 16,0 0 2-16,-4-4 3 15,-4-2 1-15,-18-8 18 16,-11-8 8-16,-29-12 47 16,-17-8 24-16,-38-1 12 0,-32 4 0 15,-60 10-32 1,-41 5-25-16,-74 9-55 16,-24-3-51-16,-66 1 23 15</inkml:trace>
</inkml:ink>
</file>

<file path=ppt/ink/ink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3-02-23T07:20:10.753"/>
    </inkml:context>
    <inkml:brush xml:id="br0">
      <inkml:brushProperty name="width" value="0.05292" units="cm"/>
      <inkml:brushProperty name="height" value="0.05292" units="cm"/>
      <inkml:brushProperty name="color" value="#FF0000"/>
    </inkml:brush>
  </inkml:definitions>
  <inkml:trace contextRef="#ctx0" brushRef="#br0">18305 3801 310 0,'-75'-24'255'0,"71"23"55"16,-1-1-60-16,7 5-78 15,-1-1-31-15,-2-2-42 16,1 0-9-16,-1 0-24 15,0 0 1-15,0 0-6 16,0 0-5-16,-2 16 2 16,-9 24-8-16,1-11-9 0,-1 6-8 0,-1 4-17 31,-3 6-5-31,2 1-6 0,2-5-2 0,2-6-21 31,4-7-44-31,4-13-128 0,1-5-122 16,2-15 186-1</inkml:trace>
  <inkml:trace contextRef="#ctx0" brushRef="#br0" timeOffset="329.78">18119 3879 536 0,'0'-10'320'0,"1"3"-55"0,0 7-104 15,-1-3-37-15,5 6-56 16,-2 4-18-16,6 5-17 15,1 7-6-15,7 10-7 16,0 6-1-16,-1 4-5 16,1 2-3-16,0-2-2 0,-4-6-1 15,-1-11 1 1,-1-2-5-16,-4-12 21 16,2-3 17-16,0-8 36 15,-4-9 17-15,-3-15-3 16,2-7-12-16,3-14-32 15,1-3-12-15,-2-7-19 16,-2 1-5-16,-4 12-7 16,0 5-1-16,0 17-15 15,-2 9-29-15,2 11-136 16,-1 7-141-16,4 9 193 0</inkml:trace>
  <inkml:trace contextRef="#ctx0" brushRef="#br0" timeOffset="729.73">18450 4076 477 0,'5'6'255'0,"3"-3"-78"15,0-1-29-15,1-2-62 16,1-5-13-16,-1-3-3 15,-2-4 1-15,-2-4-11 16,-2-2-6-16,-5-3-14 16,-1 1-11-16,-4 1-13 15,-3 2 0-15,-2 2-1 16,-2 3 8-16,-2 3 20 16,-1 0 5-16,2 9 2 0,2 0-10 15,4 9-28 1,3 8-10-16,5 9-9 15,2 4-1-15,6 5 1 0,3 1 2 0,3-3 1 16,1-3 2 0,2-8-1-16,0-4 0 0,3-11 1 31,3-1 0-31,-1-8 3 0,0-4-34 0,-2-5-222 16,-3-8 184-1</inkml:trace>
  <inkml:trace contextRef="#ctx0" brushRef="#br0" timeOffset="1081.52">18597 4075 816 0,'-1'-44'374'0,"-5"51"-172"16,4 1-52-16,0 0-74 15,4 3-21-15,2 0-26 16,0 2-10-16,6 1-9 16,-6-1 0-16,7 1 1 15,-2-4 2-15,-1-1 2 16,2-1 2-16,-4-4 6 16,1-1 10-16,-1-5 16 15,0-3 9-15,1-7 6 16,0-4-8-16,1-8-13 15,-1-6-9-15,-3-5-12 0,-2-2-6 16,-2 3-9-16,1 6-2 16,-1 9-44-16,-1 9-49 15,2 10-141-15,1 2-323 16,8 20 364-16</inkml:trace>
  <inkml:trace contextRef="#ctx0" brushRef="#br0" timeOffset="1604.71">18792 4034 451 0,'54'47'285'16,"-55"-48"-23"-16,0-2-87 16,0-3-23-16,0-2-35 0,-2-1-15 15,0 0-29-15,0 1-13 16,-4 1-19-16,1 0-7 16,-2 2-9-1,-1 1-4-15,-1 3-9 0,1 1-5 16,-1 5-9-16,2 3-6 0,3 3-5 15,0 4-1-15,5 1 3 16,2 1 1-16,1 3 6 16,3-7 1-16,-1-1 0 15,0-5 1 1,1-7 0-16,1 0 1 0,4-7 3 16,0-4 1-16,-1-2 0 15,0-3-1-15,-3 0 0 16,-1 4-1-16,-2 5-1 15,0 3 0-15,-1 6-3 16,1 5 0-16,-2 3 1 16,0 3 2-16,2 2 0 15,-2-3 0-15,1-5 0 0,1 0-31 16,2-3-93 0,3-2-147-16,3 0 165 0</inkml:trace>
  <inkml:trace contextRef="#ctx0" brushRef="#br0" timeOffset="2509.9">19015 4091 561 0,'38'-9'348'0,"-44"6"-37"0,1 1-118 16,0 0-40-1,-4-1-49-15,1-1-17 0,-4 1-21 16,2-1-8-16,1 3-11 16,0 0-7-16,3 3-16 15,-4 0-8-15,3 2-14 16,-1 2-5-16,3 0-6 16,0 3-1-16,2 1 0 15,5 0 0-15,0-3 1 16,5 0 0-16,-3-7 2 15,1 1 2-15,4-2 3 16,0-5 2-16,5-5 3 16,-4-7 1-16,-1-8 0 15,-1-1-1-15,-2-5 1 16,1-3-2-16,-1 0 0 16,0-4-1-16,-3-5 2 15,1 3 1-15,-6-2 1 16,-1 5 0-16,1 11 0 15,2 5 0-15,-2 12 3 0,0 3-1 16,0 8-8-16,-2 5-6 16,4 15-6-16,0 9-1 15,3 17 4-15,2 6 3 16,-3 9 3-16,7 3 2 16,-3-8 2-16,4-3-1 0,2-18-24 15,-2-7-19 1,4-13-43-16,-1-5-19 0,0-9-21 15,0-4-9 1,-1-8 1-16,1 0 6 0,2-6 43 16,-2 1 27-16,1 0 45 15,0-1 16-15,-3 3 10 16,-1 4 33-16,-4 1 33 16,-3 2 14-16,-2 1 18 15,0 0-23-15,-2 1-24 16,-5 0-9-16,-2 1-14 15,-1 1-3-15,-1 3-7 16,3 2-6-16,1 6-10 16,-1 1-8-16,2 7-7 15,3 1-1-15,2 4-2 16,1 1 0-16,2-8 1 16,1-1 1-16,2-8 0 15,3-3 1-15,1-4 1 16,4-4 1-16,1-7 0 0,-1-4 0 15,1-6-1 1,-3-4-1-16,-1-1 0 16,-3 2 1-16,0 6 4 0,-3 5 2 0,-4 9-4 15,0 5-2 1,-1 13-4-16,-1 6-4 0,3 10 0 16,2 3 2-1,3 3 0-15,8 3 28 0,2-8-183 16,3-4 127-1</inkml:trace>
  <inkml:trace contextRef="#ctx0" brushRef="#br0" timeOffset="3169.62">20382 3210 645 0,'6'20'320'0,"6"4"-144"15,6 10-40-15,3 3-41 16,5 3-50-16,-1-1-15 0,-5-8-12 15,-1 0-16-15,-3-12-351 16,0-2 262-16</inkml:trace>
  <inkml:trace contextRef="#ctx0" brushRef="#br0" timeOffset="3368.88">20577 3201 895 0,'-5'0'409'0,"0"6"-190"0,-2 5-46 16,-5 5-76-1,-1 3-22-15,-6 8-35 0,0 2-10 16,-4 8-21 0,2 2-5-16,5 3-45 0,1-3-52 15,7-4 60 1</inkml:trace>
  <inkml:trace contextRef="#ctx0" brushRef="#br0" timeOffset="3570.01">20771 3383 650 0,'7'17'395'0,"-1"0"-79"15,-2 4-100-15,-2 1-63 16,-1 3-85-16,-1 0-26 0,-6-1-29 16,6-1-11-16,0-3-129 15,5-4 94-15</inkml:trace>
  <inkml:trace contextRef="#ctx0" brushRef="#br0" timeOffset="3889.95">21462 3199 970 0,'19'-61'410'15,"-19"65"-244"-15,0 1-36 0,4 7-75 16,-1 5-21 0,9 14-26-16,3 8-4 0,3 10-2 15,4 5 1-15,0-2-17 16,-3-4-41-16,-1-12 37 15</inkml:trace>
  <inkml:trace contextRef="#ctx0" brushRef="#br0" timeOffset="4102.52">21651 3163 766 0,'-10'-10'377'0,"2"16"-143"0,-2 1-35 16,-3 8-85-16,-1 4-33 0,-9 7-46 16,1 5-9-1,-9 12-17-15,1 6-5 16,-2 5-46-16,2 2-54 16,6-7 61-1</inkml:trace>
  <inkml:trace contextRef="#ctx0" brushRef="#br0" timeOffset="4360.26">21698 3338 582 0,'23'1'304'0,"2"11"-95"15,4 1-22-15,-9 3-80 16,-1 2-32-16,-8-2-37 15,-11-5-8-15,-1 4-4 16,-2-3-3-16,-5 0-3 16,3 1-3-16,-1-6-5 15,1 0-2-15,8 0-6 16,2 0-3-16,9-2-4 16,3 2-2-16,6-7 1 31,-11 1-90-31,0 0 71 0</inkml:trace>
  <inkml:trace contextRef="#ctx0" brushRef="#br0" timeOffset="4667.55">22420 3156 791 0,'3'2'351'0,"1"15"-180"16,4 2-18-16,9 15-63 15,5 6-21-15,7 11-37 16,3 6-7-16,-3 1-4 15,-1-1-8-15,-2-12-7 16,-2-4-43-16,-1-14 27 16</inkml:trace>
  <inkml:trace contextRef="#ctx0" brushRef="#br0" timeOffset="4889.68">22724 3176 825 0,'-3'4'375'0,"1"8"-178"16,-2 6-13-1,-4 0-71-15,-1 3-25 0,-8 5-44 16,-4 4-4 0,-8 8-16-16,1 2-8 0,-8 6-11 15,-2 1-12 1,1-3-83-16,-3-2-79 0,15-3 102 15</inkml:trace>
  <inkml:trace contextRef="#ctx0" brushRef="#br0" timeOffset="5259.56">22816 3442 768 0,'15'7'349'0,"0"-3"-180"15,-1-3-30-15,-4 2-80 16,-5-4-23-16,-1 3-17 0,-2 3-1 16,-7-1-8-16,-3 3-8 15,-4 1-9-15,-4-3-3 16,4 2-1-16,3-2 3 15,7 0-3-15,7 1-2 16,5-2 1-16,5 0 3 0,5 3 9 16,-1-2 2-16,0 4 12 15,-1 1 4 1,-5-2 6-16,-1 4 3 0,-8-1-1 16,-6 1-2-1,-9-1-3-15,-3 2-2 0,-6-1-54 16,-5-2-60-1,0-2 60-15</inkml:trace>
  <inkml:trace contextRef="#ctx0" brushRef="#br0" timeOffset="5578.95">23538 3143 524 0,'15'16'302'0,"1"7"-61"0,-2 3-8 0,0 2-67 16,6 5-40-1,4 6-60-15,1 3-8 0,5 3-33 16,0-3-11-16,-4-7-6 16,0-8-1-16,-2-7-52 15,-3-4-58-15,-7-12 65 16</inkml:trace>
  <inkml:trace contextRef="#ctx0" brushRef="#br0" timeOffset="5819.61">23916 3136 657 0,'-4'14'378'0,"-2"4"-92"16,-9 5-72-1,-2 2-64-15,-8 5-60 16,-4 4-27-16,-9 11-33 15,-5 1-7-15,-9 4-14 16,5 3-5-16,-2-3-27 0,5 0-36 16,13-5-95-16,2-8-114 15,21-11 166-15</inkml:trace>
  <inkml:trace contextRef="#ctx0" brushRef="#br0" timeOffset="6094.9">23895 3391 797 0,'47'46'358'0,"-55"-29"-188"15,1 0-52-15,2-3-88 16,-1-5-16-16,9 1-13 15,5 1-1-15,5-5 6 16,5 1 15-16,2-5 29 0,0-2 4 16,7-3-6-1,2-2-16-15,3-6-33 0,-1 2-50 16,-6-7-150 0,-3 1 136-16</inkml:trace>
  <inkml:trace contextRef="#ctx0" brushRef="#br0" timeOffset="6260.02">24127 3439 885 0,'-70'-10'408'16,"56"24"-206"-16,4 3-56 0,-4 8-90 16,1 2-33-1,-2 12-23-15,-4 1 4 0,4 6-123 16,-2-1 90-1</inkml:trace>
  <inkml:trace contextRef="#ctx0" brushRef="#br0" timeOffset="10689.63">20369 4138 995 0,'-10'5'358'16,"1"-11"-316"-16,9 5-18 0,0 1-51 16,10 1-8-16,9 4 20 15</inkml:trace>
  <inkml:trace contextRef="#ctx0" brushRef="#br0" timeOffset="10910.21">21764 4235 1349 0,'-2'0'408'15,"6"4"-493"-15,8 3-233 16,8 2 205-16</inkml:trace>
  <inkml:trace contextRef="#ctx0" brushRef="#br0" timeOffset="11107.93">23077 4521 1645 0,'7'16'314'16,"0"-14"-769"-16,5 2 351 15</inkml:trace>
  <inkml:trace contextRef="#ctx0" brushRef="#br0" timeOffset="11283.2">24258 4746 1360 0,'16'8'464'0,"-6"0"-389"16,-21-1-83-16</inkml:trace>
  <inkml:trace contextRef="#ctx0" brushRef="#br0" timeOffset="13943.67">17990 3117 879 0,'12'79'289'16,"-8"-52"-255"-16,3 14-45 15,-2 23 21-15,-1 11 8 0,-2 20-11 16,-1 17-4-16,-1 21-2 16,0 14-1-16,3 36 2 15,-2 8-1-15,2 28 4 16,1 19-2-16,-2 21 3 15,4 13-2-15,4 23 34 16,3 7 5-16,9 13 13 16,4 6 8-16,6 6-27 15,4-19 2-15,-3 17-6 16,5-5-5-16,-3-6-3 0,-3 14-6 16,1-24-3-1,-4-2-2-15,-2-8 8 16,-1-2 1-16,-3-7-3 15,0-4 0-15,-1-5-12 16,-2-8 0-16,-8-8-14 0,1-7-2 16,-7-16 0-16,1-9 6 15,2-28 16-15,-6-21 2 16,3-35 13-16,-6-27-7 16,0-39-2-16,7-15-2 0,-7-31-20 15,8-7-7 1,1-15-9-16,-3-5-5 0,6-6-4 15,-3-1 0-15,4-5 5 16,4-5 7-16,2-3 12 16,6-2 3-16,-1-2 1 15,3-2 2-15,2-2-1 16,1 1 0-16,5-2 0 16,2 5 0-16,5 2-1 15,3-1 2-15,8 2-1 16,4-1-1-16,14 4 0 15,3 1-1-15,9-3 0 16,6-1 0-16,10-1 0 0,8-1 0 16,10 2 0-1,4 0-1-15,7 0 1 0,0 1 0 16,7 2 2 0,2 5 1-16,6 2 1 15,7 0 2-15,3 0 4 16,5 1 3-16,-2-5 4 0,0-1 0 15,-1-6-4-15,2 0-1 0,0 1 5 16,4 2 5 0,0 5 5-16,-3 0 0 15,1 4-9-15,-5 1-6 16,-5-1-4-16,-1 3-2 0,-3 2-2 16,-9-4 0-1,-3 4 0-15,-5 0 0 0,-16-3-1 16,1 3 0-16,-11-3 0 15,-7 2 1-15,-11-1 0 16,-4 4 1-16,-7 5 1 16,0 1 1-16,-1 3-1 15,-4-2-1-15,-7-4-1 0,-3 0 0 16,-12-10 2 0,-3-6 2-16,-5-10 2 15,-5-6 2-15,-1-8 0 16,-5-6 0-16,1-8 2 0,-5-4 1 15,-5-4 3 1,0 0 1-16,-9-8 1 16,2-5 3-16,-2-17-1 0,-1-8-3 15,2-14-6-15,2-11-4 16,6-7-6-16,7-10-1 16,4-11 0-1,0 5 0-15,2-12-1 0,-2 2 1 16,1 4-1-1,1-8 1-15,-5 5 1 0,-6-5 2 16,-8-5 0-16,-3 4-1 16,0-7 0-16,1 2 0 15,1-3 2-15,1 6 1 16,0 1 16-16,8-1 1 0,-1 8-1 16,1-15 6-16,3-1 1 15,-4-14-1-15,5-3-2 16,0 9-3-16,-1 3-15 15,3 6 1-15,-5-16-1 16,4-5-4-16,-6-4-11 16,-4 14-7-16,-2 6-5 15,-9 11-1-15,-6 7 10 16,-8 2 4-16,5 14 9 16,4 3 3-16,-7 10 4 15,1 5 2-15,-11 2 0 0,-6 2 1 16,4 3-3-1,-1-4-2-15,-4 2-4 0,1-2-2 16,-3 4-1 0,0-8-1-16,5 6-1 15,-2 1-1-15,7-2 2 16,4 12 5-16,-1-1-6 0,9 5 3 16,-1 8-1-16,-6 4-4 0,4 3 3 15,-8 7 0 1,2 2-1-16,1 2 0 15,-6 8 0-15,-3 1 0 0,-3 11-3 16,-5 3-1-16,-2 6-4 16,-1 4 0-16,-6 0 3 15,0 4 2 1,-6 0 3-16,-3 4 0 0,-10 2 0 16,-7 1-3-16,-8 7 2 15,-1 0-1-15,-4 2 1 16,-8 1 0-16,-3 0 1 15,-6-1 2-15,-10 6 2 16,-6-3 1-16,-3-2 0 16,-7 4-1-16,-4-4 1 15,6 0-1-15,-19-1 1 16,4-3-1-16,-8 0 0 16,-10 2-1-16,-1 2-1 15,-13 4 0-15,-6 7-2 16,-10 3 0-16,-9 6-2 0,2 4 0 15,-10 2 0 1,9 2 0-16,-9 0 2 0,1-2 0 16,-1 2 0-16,1-1 2 15,1 3-1-15,-1 1 0 16,9 1 0-16,-3 2-1 16,9 1 0-16,-1 0 0 15,5 3-1-15,7 1-1 16,9 2 0-16,15 1-1 15,7-2 1-15,9 3 1 0,19-2-1 16,1-3 0-16,26 1 0 16,10-4 0-16,20-2 0 15,12-1 0-15,19-4-6 16,7 2-4-16,11-1-8 16,9 6-2-16,5 9 0 15,6 6 4-15,10 20 2 16,0 7 1-16,12 24-2 15,2 15-1-15,2 35 2 16,0 17 1-16,-15 45 3 16,-11 26 5-16,-25 46 30 0,-18 11-42 15,-23 77 21 1</inkml:trace>
  <inkml:trace contextRef="#ctx0" brushRef="#br0" timeOffset="61029.71">15827 6615 82 0,'0'0'30'0,"4"3"-17"16,4 1-5-16,-1 1 7 16,2 3 4-16,3 1 6 15,3 0 0-15,3 0 0 16,1 1-3-16,6-2-9 16,2 1-2-16,5 0-1 15,1-2 0-15,6-1 4 16,-2-4 5-16,4-4 11 15,4-3 3-15,2-7 5 16,6 0 2-16,5-4-5 0,0-1-2 16,5 2-8-1,-2-6-9-15,4 0-10 0,4-3-1 0,1-4-1 32,0-3 0-32,-4-5 0 15,-3 0 0-15,-2-1 1 16,-3 4 0-16,-2 3 1 0,-4 0 0 15,-13 3 2-15,-2-2 2 16,-15 2 2-16,-2 1 24 0,-7 3 21 16,-5-3 9-1,-6 2 21-15,-5 0-15 16,-8 0-6-16,-2 5-7 0,-10 1-17 16,-1 1-6-1,-6 0-11-15,-2 2 0 0,-5 0-3 16,-5 0 2-16,-5 1 3 15,-1-1 3-15,-2 2 0 16,-4-2-1-16,0 3-2 16,-6 1-5-16,-5 5-3 15,1 7-5-15,-3 5-8 16,0 0-2-16,-4 6-3 16,0 0 0-16,1 4-1 15,2 2 0-15,11 2 0 16,-2 0-3-16,0 5-1 0,2 5-1 15,1 12-1-15,6 1 1 16,9 8-2-16,2 2 1 16,6 1 0-16,2 7 0 15,4 8 1-15,6-1-1 16,11 1 0-16,9-2-1 0,19-14-2 16,10-3-1-1,24-13 1-15,12-7 0 0,32-12 2 16,13-7 2-1,29-9 14-15,12-6-47 0,20-11 32 16</inkml:trace>
  <inkml:trace contextRef="#ctx0" brushRef="#br0" timeOffset="81279.56">16244 6192 529 0,'55'-22'273'0,"-60"23"-46"16,-1-2-47-16,-1 0-51 16,0-1-26-1,-1 2-55-15,-1-2-16 0,0 1-15 16,-2 1-4-16,2-5-29 15,-2-1-58-15,-1-5 50 16</inkml:trace>
  <inkml:trace contextRef="#ctx0" brushRef="#br0" timeOffset="81469.87">15855 5921 538 0,'-9'-6'306'0,"1"5"-73"16,2 2-42-16,-4 0-100 15,0 0-42-15,-1-2-43 16,-1-2-2-16,1-2-219 0,3 1 161 16</inkml:trace>
  <inkml:trace contextRef="#ctx0" brushRef="#br0" timeOffset="81619.48">15379 5798 266 0,'-10'-2'67'16</inkml:trace>
  <inkml:trace contextRef="#ctx0" brushRef="#br0" timeOffset="81830.02">14870 5708 637 0,'-2'0'240'0,"2"0"-187"16,0-1-26-1,-1 0-30 1,0 0-122-16,0 0 90 0</inkml:trace>
  <inkml:trace contextRef="#ctx0" brushRef="#br0" timeOffset="82009.5">14586 5574 638 0,'-12'6'255'15,"2"0"-148"-15,4-2-113 16,-1-1-153-16,-1-4 113 15</inkml:trace>
  <inkml:trace contextRef="#ctx0" brushRef="#br0" timeOffset="82190.03">14089 5435 558 0,'-15'2'233'0,"5"6"-126"16,3-7-88-16,0 3-34 15,-1-2 8-15</inkml:trace>
  <inkml:trace contextRef="#ctx0" brushRef="#br0" timeOffset="82365.23">13638 5274 347 0,'-17'6'198'0,"8"0"-44"16,2 0-67-16,1-5-122 15,3-1 24-15</inkml:trace>
  <inkml:trace contextRef="#ctx0" brushRef="#br0" timeOffset="82595.09">13197 5171 256 0,'-27'7'134'0,"8"-3"-47"16,1-2-31-1,8-5-56-15,1-5-9 16,6-5-7-16,0-2 2 16,3-3 8-16,0-1 3 0,1 2 4 15,-1 2 1 1,1 3-2-16,0 5-4 16,-1 6 3-16</inkml:trace>
  <inkml:trace contextRef="#ctx0" brushRef="#br0" timeOffset="89230.83">16079 6408 337 0,'-3'-9'209'15,"1"5"-4"-15,3 1-60 16,-4 2-61-16,3 1-16 0,-1 0-12 16,0 0-1-1,0 5-7-15,-5 10-4 0,-8 26-24 16,3-20-10-16,-7 2-86 16,-1 6 57-16</inkml:trace>
  <inkml:trace contextRef="#ctx0" brushRef="#br0" timeOffset="89719.49">15021 8018 597 0,'-8'31'231'0,"1"-2"-167"0,-1-7-122 16,8-6 36-1</inkml:trace>
  <inkml:trace contextRef="#ctx0" brushRef="#br0" timeOffset="90469.7">16212 6417 203 0,'0'-19'158'16,"-7"26"39"0,0 3-44-16,-1 1-46 0,-2 3-21 0,2 0-43 15,1-4-16 1,-1 1-204-16,0-2 132 0</inkml:trace>
  <inkml:trace contextRef="#ctx0" brushRef="#br0" timeOffset="91259.71">14072 8602 328 0,'-18'60'68'15,"6"-8"-70"-15</inkml:trace>
  <inkml:trace contextRef="#ctx0" brushRef="#br0" timeOffset="98659.62">7483 9666 86 0,'27'-16'86'0,"-20"22"15"0,-1 0-11 16,-2-2-9-16,1 2-25 15,0-1-12-15,6 3-15 16,2 4-6-16,1 0-9 16,2 0-4-16,1 0-7 15,3 3-2-15,3 0 0 16,1 0-1-16,2 0 1 15,1-2 0-15,1-3 1 16,2 0 0-16,3-6 3 16,2 2 0-16,0-3 1 0,-2 0-1 15,-1 4-1 1,2-1-2-16,1 1-1 0,2-2 1 16,2-2 1-1,-1-5 0-15,1-5 1 0,-6-5 1 0,-5-6 4 16,-3-3 2-1,-9-5 7-15,2-3 2 0,-5-3 3 16,0 0-2-16,-1-3-4 16,-1 3-2-1,0 2-2-15,-1-1 0 0,0 5-1 16,-3-2-1-16,-3 3 1 16,-2 0 4-16,-2 2 13 15,-2 0 7-15,-1-1 4 16,-3-1-2-16,-3 3-9 15,-1 1-4-15,-7-2-2 16,-4-2 0-16,-8-1 15 16,-3 2 2-16,-15 3 4 0,-4 2-1 15,-7 0-17 1,0 2-5-16,8 2-9 0,0 2-2 16,-3 4-2-1,-4 2 0-15,-2 7-4 0,1 4-2 16,7 5-3-1,4 7-3-15,5 5-3 0,-1 3-2 16,0 9-2-16,1 3 0 0,4 7 0 16,6 7 0-1,11 6 0-15,4 1-1 0,12 1 0 32,6-2 0-32,13 2-1 0,9 1-1 0,21 1 2 15,10 4 2 1,12-7 1-16,4-5 0 15,16-13-32-15,9-16-75 16,17-30 78-16</inkml:trace>
  <inkml:trace contextRef="#ctx0" brushRef="#br0" timeOffset="104559.58">8341 9346 262 0,'-56'20'135'15,"48"-22"-43"-15,2 1-27 0,5 6-40 16,-1 3-17-16,3 4-31 16,-1-1-33-16,1 1 36 15</inkml:trace>
  <inkml:trace contextRef="#ctx0" brushRef="#br0" timeOffset="104779.76">8415 9362 215 0,'-3'10'128'0,"1"1"-22"0,0 3-60 31,1 0-26-31,2-4-26 0,2 1 4 16</inkml:trace>
  <inkml:trace contextRef="#ctx0" brushRef="#br0" timeOffset="105469.9">9863 8490 162 0,'20'-5'76'15,"0"2"-22"1,1-8-41-16,2 1-78 0,2-9 49 16</inkml:trace>
  <inkml:trace contextRef="#ctx0" brushRef="#br0" timeOffset="116339.68">9365 5841 107 0,'-22'-22'54'16,"22"21"-6"-16,0 2-27 16,5-2 1-16,-5 1 16 15,0 0 8-15,5 2 3 16,4 0-3 0,-3-2-6-16,3 1-6 0,24 5-10 15,-20-4-8-15,2 1-9 16,-1-3 3-16,5 2 28 15,0 0 3-15,6 4 2 16,1-1-3-16,7 2-28 16,-1 0-3-16,3 0-3 15,3 3-2-15,-6-3-1 16,3 0-2-16,-2-2 0 16,1-3 0-16,4 1 1 15,3 4 1-15,2 0 1 0,2 0 1 16,-2 0 0-1,-6-3 2-15,0 0 0 0,-3 0-1 16,4 1-1-16,3-2 0 0,6 1-1 16,4 0-2-1,-2 1 1-15,-1 2-2 16,-5 4 2-16,-5 1-1 16,1 1 2-16,-2-4 0 0,-3 1 0 15,1-3 0 1,-3-2 2-16,-1-2 0 0,-8-3 2 15,-4-3 1-15,-1-4 2 16,-4-1 2-16,2-3 23 16,0-4 3-16,-4-5 5 15,1-1 3-15,-3-4-6 16,-2-3-1-16,-2-2-1 16,-3-1-4-16,-3-1-12 15,-1-1-5-15,-2 1-5 16,-1-3-2-16,-4 0-3 15,1 2-1-15,-3 0 0 16,-2-2 0-16,-3 1 0 0,-4 1 2 16,-8 4 1-1,-7 1-1-15,-10 5 0 0,-6 2-1 16,-5 3-2 0,0 0 0-16,4 4-2 15,-2 1 0-15,-7 0-1 16,-5-2-1-16,-4-2-1 0,2-2 0 15,3 1 0 1,-2 2 0-16,-4-1-2 0,-1 1-1 16,2 5 0-16,7 2-2 0,3 7 2 15,-1 2 0 1,-1 7-3-16,-1 5 0 0,7 7-1 16,5 3-1-1,7 7-1-15,0 4-1 0,1 9-2 16,1 5 0-1,6 10 1-15,4 7 0 0,11 9 1 16,3 2 0-16,11 0 0 16,7-4-2-16,16-8-2 15,10-5-11-15,21-10-141 16,12-6 119-16</inkml:trace>
  <inkml:trace contextRef="#ctx0" brushRef="#br0" timeOffset="118637.31">10704 5814 317 0,'-13'-6'213'0,"-2"2"-1"16,5 1-27-16,4 3-83 16,4 0-31-16,2 3-48 15,0 0-15-15,0-3-13 16,0 0-2-16,14 7 1 16,30 30 1-16,-18-22-1 15,5 1 0-15,-3-2-54 16,3-1-64-16,0 2 79 15</inkml:trace>
  <inkml:trace contextRef="#ctx0" brushRef="#br0" timeOffset="118812.17">11158 5950 266 0,'6'5'170'0,"2"0"-13"16,1 3-89-1,1 1-26-15,1 1-31 16,3 0-3-16,2 0-4 16,2-3-2-16,4 0-86 15,2-2 63-15</inkml:trace>
  <inkml:trace contextRef="#ctx0" brushRef="#br0" timeOffset="118959.69">11642 6087 49 0,'24'11'13'0</inkml:trace>
  <inkml:trace contextRef="#ctx0" brushRef="#br0" timeOffset="119114.43">12179 6093 76 0,'14'12'33'0,"9"1"-10"15,0-4-23-15</inkml:trace>
  <inkml:trace contextRef="#ctx0" brushRef="#br0" timeOffset="120509.83">10970 5986 513 0,'-7'-5'212'0,"3"-1"-91"15,9-1-122-15,6 0-17 16,8 1-178-1,1-1 144-15</inkml:trace>
  <inkml:trace contextRef="#ctx0" brushRef="#br0" timeOffset="120709.78">11483 5862 492 0,'0'6'208'0,"7"0"-113"16,5 0-62-16,7-1-35 15,6-1-1-15,7-1-136 16,7 1 104-16</inkml:trace>
  <inkml:trace contextRef="#ctx0" brushRef="#br0" timeOffset="120859.52">12152 6040 519 0,'8'10'199'0,"6"1"-159"16,0-1-5 0,9 0-39-16,5 1 2 0</inkml:trace>
  <inkml:trace contextRef="#ctx0" brushRef="#br0" timeOffset="120999.54">12430 6214 374 0,'7'24'94'16</inkml:trace>
  <inkml:trace contextRef="#ctx0" brushRef="#br0" timeOffset="122683.27">10444 6053 275 0,'-29'-26'193'16,"18"36"-1"-16,-2 1-74 15,1 2-22-15,4 1-45 0,4 0-19 16,6 3-45 0,4 0-79-16,1 1 62 15</inkml:trace>
  <inkml:trace contextRef="#ctx0" brushRef="#br0" timeOffset="122864.93">10604 6495 763 0,'-6'18'274'0,"6"-5"-214"16,9 5-147-16,5 0-188 15,8 2 185-15</inkml:trace>
  <inkml:trace contextRef="#ctx0" brushRef="#br0" timeOffset="123759.64">10448 5655 987 0,'-37'115'334'0,"30"-100"-322"15,2 6-19-15,4 13-51 16,-2 4-52-16,-1 9 70 15</inkml:trace>
  <inkml:trace contextRef="#ctx0" brushRef="#br0" timeOffset="123949.46">9830 6966 944 0,'-11'13'302'0,"17"0"-380"15,5-1-89-15,7 2 109 16</inkml:trace>
  <inkml:trace contextRef="#ctx0" brushRef="#br0" timeOffset="124085.23">9775 7255 396 0,'-22'36'201'0,"12"-13"-52"16</inkml:trace>
  <inkml:trace contextRef="#ctx0" brushRef="#br0" timeOffset="124912.81">9302 6351 1011 0,'-21'25'327'0,"13"-2"-515"16,8 3 156-16</inkml:trace>
  <inkml:trace contextRef="#ctx0" brushRef="#br0" timeOffset="138039.47">13003 3127 326 0,'-3'-6'130'0,"9"5"-73"16,6-3-42-16,11 2 18 15,3-4 11-15,15-1 6 16,11 1-1-16,13 4-26 16,10 4-11-16,17 11-9 15,3-1-1-15,9 3-2 16,3 4 0-16,4-3 2 15,-2 1-1-15,-2-5 3 16,-4-1-1-16,-14-4-1 0</inkml:trace>
  <inkml:trace contextRef="#ctx0" brushRef="#br0" timeOffset="138683.31">14888 6730 544 0,'105'11'184'0,"-38"-34"-180"16,10 1-1-16,21 7-2 16,4 4-48-1,7 14 36-15</inkml:trace>
  <inkml:trace contextRef="#ctx0" brushRef="#br0" timeOffset="139219.91">14951 8534 633 0,'28'0'258'0,"15"0"-161"0,26 6-66 15,19 2-15 1,24-3-13-16,9-2-62 0,16-6 44 16</inkml:trace>
  <inkml:trace contextRef="#ctx0" brushRef="#br0" timeOffset="139539.41">14402 10320 818 0,'36'17'269'16,"38"-10"-274"-1,19-5 8-15,36-8 5 16,19-8 3-16,38-19-6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2E89-9448-4D5C-8448-9CCF5BBC8E1A}" type="datetimeFigureOut">
              <a:rPr lang="zh-CN" altLang="en-US" smtClean="0"/>
              <a:t>2023/2/26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16B694-ED52-4167-BA07-0E91353D54D2}" type="slidenum">
              <a:rPr lang="zh-CN" altLang="en-US" smtClean="0"/>
              <a:t>‹#›</a:t>
            </a:fld>
            <a:endParaRPr lang="zh-CN" altLang="en-US"/>
          </a:p>
        </p:txBody>
      </p:sp>
    </p:spTree>
    <p:extLst>
      <p:ext uri="{BB962C8B-B14F-4D97-AF65-F5344CB8AC3E}">
        <p14:creationId xmlns:p14="http://schemas.microsoft.com/office/powerpoint/2010/main" val="521098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16B694-ED52-4167-BA07-0E91353D54D2}" type="slidenum">
              <a:rPr lang="zh-CN" altLang="en-US" smtClean="0"/>
              <a:t>21</a:t>
            </a:fld>
            <a:endParaRPr lang="zh-CN" altLang="en-US"/>
          </a:p>
        </p:txBody>
      </p:sp>
    </p:spTree>
    <p:extLst>
      <p:ext uri="{BB962C8B-B14F-4D97-AF65-F5344CB8AC3E}">
        <p14:creationId xmlns:p14="http://schemas.microsoft.com/office/powerpoint/2010/main" val="207502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下面我们举一个具体的例子解释决策树和随机森林算法。我们希望用</a:t>
            </a:r>
            <a:r>
              <a:rPr lang="en-US" altLang="zh-CN" sz="1200" b="0" i="0" u="none" strike="noStrike" kern="1200" baseline="0" dirty="0">
                <a:solidFill>
                  <a:schemeClr val="tx1"/>
                </a:solidFill>
                <a:latin typeface="+mn-lt"/>
                <a:ea typeface="+mn-ea"/>
                <a:cs typeface="+mn-cs"/>
              </a:rPr>
              <a:t>2016 </a:t>
            </a:r>
            <a:r>
              <a:rPr lang="zh-CN" altLang="en-US" sz="1200" b="0" i="0" u="none" strike="noStrike" kern="1200" baseline="0" dirty="0">
                <a:solidFill>
                  <a:schemeClr val="tx1"/>
                </a:solidFill>
                <a:latin typeface="+mn-lt"/>
                <a:ea typeface="+mn-ea"/>
                <a:cs typeface="+mn-cs"/>
              </a:rPr>
              <a:t>年底沪深</a:t>
            </a:r>
            <a:r>
              <a:rPr lang="en-US" altLang="zh-CN" sz="1200" b="0" i="0" u="none" strike="noStrike" kern="1200" baseline="0" dirty="0">
                <a:solidFill>
                  <a:schemeClr val="tx1"/>
                </a:solidFill>
                <a:latin typeface="+mn-lt"/>
                <a:ea typeface="+mn-ea"/>
                <a:cs typeface="+mn-cs"/>
              </a:rPr>
              <a:t>300</a:t>
            </a:r>
            <a:r>
              <a:rPr lang="zh-CN" altLang="en-US" sz="1200" b="0" i="0" u="none" strike="noStrike" kern="1200" baseline="0" dirty="0">
                <a:solidFill>
                  <a:schemeClr val="tx1"/>
                </a:solidFill>
                <a:latin typeface="+mn-lt"/>
                <a:ea typeface="+mn-ea"/>
                <a:cs typeface="+mn-cs"/>
              </a:rPr>
              <a:t>成分股的估值类因子和成长类因子两个特征，预测</a:t>
            </a:r>
            <a:r>
              <a:rPr lang="en-US" altLang="zh-CN" sz="1200" b="0" i="0" u="none" strike="noStrike" kern="1200" baseline="0" dirty="0">
                <a:solidFill>
                  <a:schemeClr val="tx1"/>
                </a:solidFill>
                <a:latin typeface="+mn-lt"/>
                <a:ea typeface="+mn-ea"/>
                <a:cs typeface="+mn-cs"/>
              </a:rPr>
              <a:t>2017 </a:t>
            </a:r>
            <a:r>
              <a:rPr lang="zh-CN" altLang="en-US" sz="1200" b="0" i="0" u="none" strike="noStrike" kern="1200" baseline="0" dirty="0">
                <a:solidFill>
                  <a:schemeClr val="tx1"/>
                </a:solidFill>
                <a:latin typeface="+mn-lt"/>
                <a:ea typeface="+mn-ea"/>
                <a:cs typeface="+mn-cs"/>
              </a:rPr>
              <a:t>年一季度的涨跌情况。我们选取</a:t>
            </a:r>
            <a:r>
              <a:rPr lang="en-US" altLang="zh-CN" sz="1200" b="0" i="0" u="none" strike="noStrike" kern="1200" baseline="0" dirty="0">
                <a:solidFill>
                  <a:schemeClr val="tx1"/>
                </a:solidFill>
                <a:latin typeface="+mn-lt"/>
                <a:ea typeface="+mn-ea"/>
                <a:cs typeface="+mn-cs"/>
              </a:rPr>
              <a:t>2016 </a:t>
            </a:r>
            <a:r>
              <a:rPr lang="zh-CN" altLang="en-US" sz="1200" b="0" i="0" u="none" strike="noStrike" kern="1200" baseline="0" dirty="0">
                <a:solidFill>
                  <a:schemeClr val="tx1"/>
                </a:solidFill>
                <a:latin typeface="+mn-lt"/>
                <a:ea typeface="+mn-ea"/>
                <a:cs typeface="+mn-cs"/>
              </a:rPr>
              <a:t>年底截面期的</a:t>
            </a:r>
            <a:r>
              <a:rPr lang="en-US" altLang="zh-CN" sz="1200" b="0" i="0" u="none" strike="noStrike" kern="1200" baseline="0" dirty="0">
                <a:solidFill>
                  <a:schemeClr val="tx1"/>
                </a:solidFill>
                <a:latin typeface="+mn-lt"/>
                <a:ea typeface="+mn-ea"/>
                <a:cs typeface="+mn-cs"/>
              </a:rPr>
              <a:t>EP </a:t>
            </a:r>
            <a:r>
              <a:rPr lang="zh-CN" altLang="en-US" sz="1200" b="0" i="0" u="none" strike="noStrike" kern="1200" baseline="0" dirty="0">
                <a:solidFill>
                  <a:schemeClr val="tx1"/>
                </a:solidFill>
                <a:latin typeface="+mn-lt"/>
                <a:ea typeface="+mn-ea"/>
                <a:cs typeface="+mn-cs"/>
              </a:rPr>
              <a:t>因子（市盈率</a:t>
            </a:r>
            <a:r>
              <a:rPr lang="en-US" altLang="zh-CN" sz="1200" b="0" i="0" u="none" strike="noStrike" kern="1200" baseline="0" dirty="0">
                <a:solidFill>
                  <a:schemeClr val="tx1"/>
                </a:solidFill>
                <a:latin typeface="+mn-lt"/>
                <a:ea typeface="+mn-ea"/>
                <a:cs typeface="+mn-cs"/>
              </a:rPr>
              <a:t>TTM </a:t>
            </a:r>
            <a:r>
              <a:rPr lang="zh-CN" altLang="en-US" sz="1200" b="0" i="0" u="none" strike="noStrike" kern="1200" baseline="0" dirty="0">
                <a:solidFill>
                  <a:schemeClr val="tx1"/>
                </a:solidFill>
                <a:latin typeface="+mn-lt"/>
                <a:ea typeface="+mn-ea"/>
                <a:cs typeface="+mn-cs"/>
              </a:rPr>
              <a:t>取倒数）作为估值类因子，</a:t>
            </a:r>
            <a:r>
              <a:rPr lang="en-US" altLang="zh-CN" sz="1200" b="0" i="0" u="none" strike="noStrike" kern="1200" baseline="0" dirty="0" err="1">
                <a:solidFill>
                  <a:schemeClr val="tx1"/>
                </a:solidFill>
                <a:latin typeface="+mn-lt"/>
                <a:ea typeface="+mn-ea"/>
                <a:cs typeface="+mn-cs"/>
              </a:rPr>
              <a:t>ROE_G_q</a:t>
            </a:r>
            <a:r>
              <a:rPr lang="en-US" altLang="zh-CN" sz="1200" b="0" i="0" u="none" strike="noStrike" kern="1200" baseline="0" dirty="0">
                <a:solidFill>
                  <a:schemeClr val="tx1"/>
                </a:solidFill>
                <a:latin typeface="+mn-lt"/>
                <a:ea typeface="+mn-ea"/>
                <a:cs typeface="+mn-cs"/>
              </a:rPr>
              <a:t> </a:t>
            </a:r>
            <a:r>
              <a:rPr lang="zh-CN" altLang="en-US" sz="1200" b="0" i="0" u="none" strike="noStrike" kern="1200" baseline="0" dirty="0">
                <a:solidFill>
                  <a:schemeClr val="tx1"/>
                </a:solidFill>
                <a:latin typeface="+mn-lt"/>
                <a:ea typeface="+mn-ea"/>
                <a:cs typeface="+mn-cs"/>
              </a:rPr>
              <a:t>因子（最近一期已公布财报摊薄净资产收益率）作为成长类因子，并且对两个因子做中位数去极值</a:t>
            </a:r>
          </a:p>
          <a:p>
            <a:r>
              <a:rPr lang="zh-CN" altLang="en-US" sz="1200" b="0" i="0" u="none" strike="noStrike" kern="1200" baseline="0" dirty="0">
                <a:solidFill>
                  <a:schemeClr val="tx1"/>
                </a:solidFill>
                <a:latin typeface="+mn-lt"/>
                <a:ea typeface="+mn-ea"/>
                <a:cs typeface="+mn-cs"/>
              </a:rPr>
              <a:t>和标准化处理。同时我们对股票</a:t>
            </a:r>
            <a:r>
              <a:rPr lang="en-US" altLang="zh-CN" sz="1200" b="0" i="0" u="none" strike="noStrike" kern="1200" baseline="0" dirty="0">
                <a:solidFill>
                  <a:schemeClr val="tx1"/>
                </a:solidFill>
                <a:latin typeface="+mn-lt"/>
                <a:ea typeface="+mn-ea"/>
                <a:cs typeface="+mn-cs"/>
              </a:rPr>
              <a:t>2017 </a:t>
            </a:r>
            <a:r>
              <a:rPr lang="zh-CN" altLang="en-US" sz="1200" b="0" i="0" u="none" strike="noStrike" kern="1200" baseline="0" dirty="0">
                <a:solidFill>
                  <a:schemeClr val="tx1"/>
                </a:solidFill>
                <a:latin typeface="+mn-lt"/>
                <a:ea typeface="+mn-ea"/>
                <a:cs typeface="+mn-cs"/>
              </a:rPr>
              <a:t>年一季度的涨跌幅从高到低进行排序，选取前</a:t>
            </a:r>
            <a:r>
              <a:rPr lang="en-US" altLang="zh-CN" sz="1200" b="0" i="0" u="none" strike="noStrike" kern="1200" baseline="0" dirty="0">
                <a:solidFill>
                  <a:schemeClr val="tx1"/>
                </a:solidFill>
                <a:latin typeface="+mn-lt"/>
                <a:ea typeface="+mn-ea"/>
                <a:cs typeface="+mn-cs"/>
              </a:rPr>
              <a:t>1/3</a:t>
            </a:r>
            <a:r>
              <a:rPr lang="zh-CN" altLang="en-US" sz="1200" b="0" i="0" u="none" strike="noStrike" kern="1200" baseline="0" dirty="0">
                <a:solidFill>
                  <a:schemeClr val="tx1"/>
                </a:solidFill>
                <a:latin typeface="+mn-lt"/>
                <a:ea typeface="+mn-ea"/>
                <a:cs typeface="+mn-cs"/>
              </a:rPr>
              <a:t>作为训练集的正例，后</a:t>
            </a:r>
            <a:r>
              <a:rPr lang="en-US" altLang="zh-CN" sz="1200" b="0" i="0" u="none" strike="noStrike" kern="1200" baseline="0" dirty="0">
                <a:solidFill>
                  <a:schemeClr val="tx1"/>
                </a:solidFill>
                <a:latin typeface="+mn-lt"/>
                <a:ea typeface="+mn-ea"/>
                <a:cs typeface="+mn-cs"/>
              </a:rPr>
              <a:t>1/3 </a:t>
            </a:r>
            <a:r>
              <a:rPr lang="zh-CN" altLang="en-US" sz="1200" b="0" i="0" u="none" strike="noStrike" kern="1200" baseline="0" dirty="0">
                <a:solidFill>
                  <a:schemeClr val="tx1"/>
                </a:solidFill>
                <a:latin typeface="+mn-lt"/>
                <a:ea typeface="+mn-ea"/>
                <a:cs typeface="+mn-cs"/>
              </a:rPr>
              <a:t>作为反例，中间</a:t>
            </a:r>
            <a:r>
              <a:rPr lang="en-US" altLang="zh-CN" sz="1200" b="0" i="0" u="none" strike="noStrike" kern="1200" baseline="0" dirty="0">
                <a:solidFill>
                  <a:schemeClr val="tx1"/>
                </a:solidFill>
                <a:latin typeface="+mn-lt"/>
                <a:ea typeface="+mn-ea"/>
                <a:cs typeface="+mn-cs"/>
              </a:rPr>
              <a:t>1/3 </a:t>
            </a:r>
            <a:r>
              <a:rPr lang="zh-CN" altLang="en-US" sz="1200" b="0" i="0" u="none" strike="noStrike" kern="1200" baseline="0" dirty="0">
                <a:solidFill>
                  <a:schemeClr val="tx1"/>
                </a:solidFill>
                <a:latin typeface="+mn-lt"/>
                <a:ea typeface="+mn-ea"/>
                <a:cs typeface="+mn-cs"/>
              </a:rPr>
              <a:t>的股票不纳入训练集。因此训练集包含</a:t>
            </a:r>
            <a:r>
              <a:rPr lang="en-US" altLang="zh-CN" sz="1200" b="0" i="0" u="none" strike="noStrike" kern="1200" baseline="0" dirty="0">
                <a:solidFill>
                  <a:schemeClr val="tx1"/>
                </a:solidFill>
                <a:latin typeface="+mn-lt"/>
                <a:ea typeface="+mn-ea"/>
                <a:cs typeface="+mn-cs"/>
              </a:rPr>
              <a:t>200 </a:t>
            </a:r>
            <a:r>
              <a:rPr lang="zh-CN" altLang="en-US" sz="1200" b="0" i="0" u="none" strike="noStrike" kern="1200" baseline="0" dirty="0">
                <a:solidFill>
                  <a:schemeClr val="tx1"/>
                </a:solidFill>
                <a:latin typeface="+mn-lt"/>
                <a:ea typeface="+mn-ea"/>
                <a:cs typeface="+mn-cs"/>
              </a:rPr>
              <a:t>个股票的两个因子（</a:t>
            </a:r>
            <a:r>
              <a:rPr lang="en-US" altLang="zh-CN" sz="1200" b="0" i="0" u="none" strike="noStrike" kern="1200" baseline="0" dirty="0">
                <a:solidFill>
                  <a:schemeClr val="tx1"/>
                </a:solidFill>
                <a:latin typeface="+mn-lt"/>
                <a:ea typeface="+mn-ea"/>
                <a:cs typeface="+mn-cs"/>
              </a:rPr>
              <a:t>M=2</a:t>
            </a:r>
            <a:r>
              <a:rPr lang="zh-CN" altLang="en-US" sz="1200" b="0" i="0" u="none" strike="noStrike" kern="1200" baseline="0" dirty="0">
                <a:solidFill>
                  <a:schemeClr val="tx1"/>
                </a:solidFill>
                <a:latin typeface="+mn-lt"/>
                <a:ea typeface="+mn-ea"/>
                <a:cs typeface="+mn-cs"/>
              </a:rPr>
              <a:t>）。</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接下来我们对相同的训练集构建随机森林。随机森林中的决策数棵树设为</a:t>
            </a:r>
            <a:r>
              <a:rPr lang="en-US" altLang="zh-CN" sz="1200" b="0" i="0" u="none" strike="noStrike" kern="1200" baseline="0" dirty="0">
                <a:solidFill>
                  <a:schemeClr val="tx1"/>
                </a:solidFill>
                <a:latin typeface="+mn-lt"/>
                <a:ea typeface="+mn-ea"/>
                <a:cs typeface="+mn-cs"/>
              </a:rPr>
              <a:t>50</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N=50</a:t>
            </a:r>
            <a:r>
              <a:rPr lang="zh-CN" altLang="en-US" sz="1200" b="0" i="0" u="none" strike="noStrike" kern="1200" baseline="0" dirty="0">
                <a:solidFill>
                  <a:schemeClr val="tx1"/>
                </a:solidFill>
                <a:latin typeface="+mn-lt"/>
                <a:ea typeface="+mn-ea"/>
                <a:cs typeface="+mn-cs"/>
              </a:rPr>
              <a:t>）。对于每棵决策树，首先进行行采样，从</a:t>
            </a:r>
            <a:r>
              <a:rPr lang="en-US" altLang="zh-CN" sz="1200" b="0" i="0" u="none" strike="noStrike" kern="1200" baseline="0" dirty="0">
                <a:solidFill>
                  <a:schemeClr val="tx1"/>
                </a:solidFill>
                <a:latin typeface="+mn-lt"/>
                <a:ea typeface="+mn-ea"/>
                <a:cs typeface="+mn-cs"/>
              </a:rPr>
              <a:t>200 </a:t>
            </a:r>
            <a:r>
              <a:rPr lang="zh-CN" altLang="en-US" sz="1200" b="0" i="0" u="none" strike="noStrike" kern="1200" baseline="0" dirty="0">
                <a:solidFill>
                  <a:schemeClr val="tx1"/>
                </a:solidFill>
                <a:latin typeface="+mn-lt"/>
                <a:ea typeface="+mn-ea"/>
                <a:cs typeface="+mn-cs"/>
              </a:rPr>
              <a:t>只股票中有放回地抽样</a:t>
            </a:r>
            <a:r>
              <a:rPr lang="en-US" altLang="zh-CN" sz="1200" b="0" i="0" u="none" strike="noStrike" kern="1200" baseline="0" dirty="0">
                <a:solidFill>
                  <a:schemeClr val="tx1"/>
                </a:solidFill>
                <a:latin typeface="+mn-lt"/>
                <a:ea typeface="+mn-ea"/>
                <a:cs typeface="+mn-cs"/>
              </a:rPr>
              <a:t>200 </a:t>
            </a:r>
            <a:r>
              <a:rPr lang="zh-CN" altLang="en-US" sz="1200" b="0" i="0" u="none" strike="noStrike" kern="1200" baseline="0" dirty="0">
                <a:solidFill>
                  <a:schemeClr val="tx1"/>
                </a:solidFill>
                <a:latin typeface="+mn-lt"/>
                <a:ea typeface="+mn-ea"/>
                <a:cs typeface="+mn-cs"/>
              </a:rPr>
              <a:t>次，生成一个</a:t>
            </a:r>
            <a:r>
              <a:rPr lang="en-US" altLang="zh-CN" sz="1200" b="0" i="0" u="none" strike="noStrike" kern="1200" baseline="0" dirty="0">
                <a:solidFill>
                  <a:schemeClr val="tx1"/>
                </a:solidFill>
                <a:latin typeface="+mn-lt"/>
                <a:ea typeface="+mn-ea"/>
                <a:cs typeface="+mn-cs"/>
              </a:rPr>
              <a:t>Bootstrap</a:t>
            </a:r>
            <a:r>
              <a:rPr lang="zh-CN" altLang="en-US" sz="1200" b="0" i="0" u="none" strike="noStrike" kern="1200" baseline="0" dirty="0">
                <a:solidFill>
                  <a:schemeClr val="tx1"/>
                </a:solidFill>
                <a:latin typeface="+mn-lt"/>
                <a:ea typeface="+mn-ea"/>
                <a:cs typeface="+mn-cs"/>
              </a:rPr>
              <a:t>数据集；随后进行列采样，从两个因子中随机选取一个因子（</a:t>
            </a:r>
            <a:r>
              <a:rPr lang="en-US" altLang="zh-CN" sz="1200" b="0" i="0" u="none" strike="noStrike" kern="1200" baseline="0" dirty="0">
                <a:solidFill>
                  <a:schemeClr val="tx1"/>
                </a:solidFill>
                <a:latin typeface="+mn-lt"/>
                <a:ea typeface="+mn-ea"/>
                <a:cs typeface="+mn-cs"/>
              </a:rPr>
              <a:t>m=1</a:t>
            </a:r>
            <a:r>
              <a:rPr lang="zh-CN" altLang="en-US" sz="1200" b="0" i="0" u="none" strike="noStrike" kern="1200" baseline="0" dirty="0">
                <a:solidFill>
                  <a:schemeClr val="tx1"/>
                </a:solidFill>
                <a:latin typeface="+mn-lt"/>
                <a:ea typeface="+mn-ea"/>
                <a:cs typeface="+mn-cs"/>
              </a:rPr>
              <a:t>）；最后以</a:t>
            </a:r>
            <a:r>
              <a:rPr lang="en-US" altLang="zh-CN" sz="1200" b="0" i="0" u="none" strike="noStrike" kern="1200" baseline="0" dirty="0">
                <a:solidFill>
                  <a:schemeClr val="tx1"/>
                </a:solidFill>
                <a:latin typeface="+mn-lt"/>
                <a:ea typeface="+mn-ea"/>
                <a:cs typeface="+mn-cs"/>
              </a:rPr>
              <a:t>Bootstrap</a:t>
            </a:r>
          </a:p>
          <a:p>
            <a:r>
              <a:rPr lang="zh-CN" altLang="en-US" sz="1200" b="0" i="0" u="none" strike="noStrike" kern="1200" baseline="0" dirty="0">
                <a:solidFill>
                  <a:schemeClr val="tx1"/>
                </a:solidFill>
                <a:latin typeface="+mn-lt"/>
                <a:ea typeface="+mn-ea"/>
                <a:cs typeface="+mn-cs"/>
              </a:rPr>
              <a:t>数据集的一个因子训练决策树。</a:t>
            </a:r>
          </a:p>
          <a:p>
            <a:r>
              <a:rPr lang="zh-CN" altLang="en-US" sz="1200" b="0" i="0" u="none" strike="noStrike" kern="1200" baseline="0" dirty="0">
                <a:solidFill>
                  <a:schemeClr val="tx1"/>
                </a:solidFill>
                <a:latin typeface="+mn-lt"/>
                <a:ea typeface="+mn-ea"/>
                <a:cs typeface="+mn-cs"/>
              </a:rPr>
              <a:t>完成全部</a:t>
            </a:r>
            <a:r>
              <a:rPr lang="en-US" altLang="zh-CN" sz="1200" b="0" i="0" u="none" strike="noStrike" kern="1200" baseline="0" dirty="0">
                <a:solidFill>
                  <a:schemeClr val="tx1"/>
                </a:solidFill>
                <a:latin typeface="+mn-lt"/>
                <a:ea typeface="+mn-ea"/>
                <a:cs typeface="+mn-cs"/>
              </a:rPr>
              <a:t>50 </a:t>
            </a:r>
            <a:r>
              <a:rPr lang="zh-CN" altLang="en-US" sz="1200" b="0" i="0" u="none" strike="noStrike" kern="1200" baseline="0" dirty="0">
                <a:solidFill>
                  <a:schemeClr val="tx1"/>
                </a:solidFill>
                <a:latin typeface="+mn-lt"/>
                <a:ea typeface="+mn-ea"/>
                <a:cs typeface="+mn-cs"/>
              </a:rPr>
              <a:t>棵决策树训练后，以类似投票的方式进行组合。例如当</a:t>
            </a:r>
            <a:r>
              <a:rPr lang="en-US" altLang="zh-CN" sz="1200" b="0" i="0" u="none" strike="noStrike" kern="1200" baseline="0" dirty="0">
                <a:solidFill>
                  <a:schemeClr val="tx1"/>
                </a:solidFill>
                <a:latin typeface="+mn-lt"/>
                <a:ea typeface="+mn-ea"/>
                <a:cs typeface="+mn-cs"/>
              </a:rPr>
              <a:t>EP </a:t>
            </a:r>
            <a:r>
              <a:rPr lang="zh-CN" altLang="en-US" sz="1200" b="0" i="0" u="none" strike="noStrike" kern="1200" baseline="0" dirty="0">
                <a:solidFill>
                  <a:schemeClr val="tx1"/>
                </a:solidFill>
                <a:latin typeface="+mn-lt"/>
                <a:ea typeface="+mn-ea"/>
                <a:cs typeface="+mn-cs"/>
              </a:rPr>
              <a:t>因子𝑥</a:t>
            </a:r>
            <a:r>
              <a:rPr lang="en-US" altLang="zh-CN" sz="1200" b="0" i="0" u="none" strike="noStrike" kern="1200" baseline="0" dirty="0">
                <a:solidFill>
                  <a:schemeClr val="tx1"/>
                </a:solidFill>
                <a:latin typeface="+mn-lt"/>
                <a:ea typeface="+mn-ea"/>
                <a:cs typeface="+mn-cs"/>
              </a:rPr>
              <a:t>1 = 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ROE_G_q</a:t>
            </a:r>
            <a:r>
              <a:rPr lang="en-US" altLang="zh-CN" sz="1200" b="0" i="0" u="none" strike="noStrike" kern="1200" baseline="0" dirty="0">
                <a:solidFill>
                  <a:schemeClr val="tx1"/>
                </a:solidFill>
                <a:latin typeface="+mn-lt"/>
                <a:ea typeface="+mn-ea"/>
                <a:cs typeface="+mn-cs"/>
              </a:rPr>
              <a:t> </a:t>
            </a:r>
            <a:r>
              <a:rPr lang="zh-CN" altLang="en-US" sz="1200" b="0" i="0" u="none" strike="noStrike" kern="1200" baseline="0" dirty="0">
                <a:solidFill>
                  <a:schemeClr val="tx1"/>
                </a:solidFill>
                <a:latin typeface="+mn-lt"/>
                <a:ea typeface="+mn-ea"/>
                <a:cs typeface="+mn-cs"/>
              </a:rPr>
              <a:t>因子𝑥</a:t>
            </a:r>
            <a:r>
              <a:rPr lang="en-US" altLang="zh-CN" sz="1200" b="0" i="0" u="none" strike="noStrike" kern="1200" baseline="0" dirty="0">
                <a:solidFill>
                  <a:schemeClr val="tx1"/>
                </a:solidFill>
                <a:latin typeface="+mn-lt"/>
                <a:ea typeface="+mn-ea"/>
                <a:cs typeface="+mn-cs"/>
              </a:rPr>
              <a:t>2 = 0</a:t>
            </a:r>
            <a:r>
              <a:rPr lang="zh-CN" altLang="en-US" sz="1200" b="0" i="0" u="none" strike="noStrike" kern="1200" baseline="0" dirty="0">
                <a:solidFill>
                  <a:schemeClr val="tx1"/>
                </a:solidFill>
                <a:latin typeface="+mn-lt"/>
                <a:ea typeface="+mn-ea"/>
                <a:cs typeface="+mn-cs"/>
              </a:rPr>
              <a:t>时，</a:t>
            </a:r>
            <a:r>
              <a:rPr lang="en-US" altLang="zh-CN" sz="1200" b="0" i="0" u="none" strike="noStrike" kern="1200" baseline="0" dirty="0">
                <a:solidFill>
                  <a:schemeClr val="tx1"/>
                </a:solidFill>
                <a:latin typeface="+mn-lt"/>
                <a:ea typeface="+mn-ea"/>
                <a:cs typeface="+mn-cs"/>
              </a:rPr>
              <a:t>50 </a:t>
            </a:r>
            <a:r>
              <a:rPr lang="zh-CN" altLang="en-US" sz="1200" b="0" i="0" u="none" strike="noStrike" kern="1200" baseline="0" dirty="0">
                <a:solidFill>
                  <a:schemeClr val="tx1"/>
                </a:solidFill>
                <a:latin typeface="+mn-lt"/>
                <a:ea typeface="+mn-ea"/>
                <a:cs typeface="+mn-cs"/>
              </a:rPr>
              <a:t>棵决策树中有</a:t>
            </a:r>
            <a:r>
              <a:rPr lang="en-US" altLang="zh-CN" sz="1200" b="0" i="0" u="none" strike="noStrike" kern="1200" baseline="0" dirty="0">
                <a:solidFill>
                  <a:schemeClr val="tx1"/>
                </a:solidFill>
                <a:latin typeface="+mn-lt"/>
                <a:ea typeface="+mn-ea"/>
                <a:cs typeface="+mn-cs"/>
              </a:rPr>
              <a:t>49 </a:t>
            </a:r>
            <a:r>
              <a:rPr lang="zh-CN" altLang="en-US" sz="1200" b="0" i="0" u="none" strike="noStrike" kern="1200" baseline="0" dirty="0">
                <a:solidFill>
                  <a:schemeClr val="tx1"/>
                </a:solidFill>
                <a:latin typeface="+mn-lt"/>
                <a:ea typeface="+mn-ea"/>
                <a:cs typeface="+mn-cs"/>
              </a:rPr>
              <a:t>棵判断为上涨，</a:t>
            </a:r>
            <a:r>
              <a:rPr lang="en-US" altLang="zh-CN" sz="1200" b="0" i="0" u="none" strike="noStrike" kern="1200" baseline="0" dirty="0">
                <a:solidFill>
                  <a:schemeClr val="tx1"/>
                </a:solidFill>
                <a:latin typeface="+mn-lt"/>
                <a:ea typeface="+mn-ea"/>
                <a:cs typeface="+mn-cs"/>
              </a:rPr>
              <a:t>1 </a:t>
            </a:r>
            <a:r>
              <a:rPr lang="zh-CN" altLang="en-US" sz="1200" b="0" i="0" u="none" strike="noStrike" kern="1200" baseline="0" dirty="0">
                <a:solidFill>
                  <a:schemeClr val="tx1"/>
                </a:solidFill>
                <a:latin typeface="+mn-lt"/>
                <a:ea typeface="+mn-ea"/>
                <a:cs typeface="+mn-cs"/>
              </a:rPr>
              <a:t>棵判断为下跌，属于“涨” 类别的概率为</a:t>
            </a:r>
            <a:r>
              <a:rPr lang="en-US" altLang="zh-CN" sz="1200" b="0" i="0" u="none" strike="noStrike" kern="1200" baseline="0" dirty="0">
                <a:solidFill>
                  <a:schemeClr val="tx1"/>
                </a:solidFill>
                <a:latin typeface="+mn-lt"/>
                <a:ea typeface="+mn-ea"/>
                <a:cs typeface="+mn-cs"/>
              </a:rPr>
              <a:t>49⁄50 = 0.98 &gt; 0.5</a:t>
            </a:r>
            <a:r>
              <a:rPr lang="zh-CN" altLang="en-US" sz="1200" b="0" i="0" u="none" strike="noStrike" kern="1200" baseline="0" dirty="0">
                <a:solidFill>
                  <a:schemeClr val="tx1"/>
                </a:solidFill>
                <a:latin typeface="+mn-lt"/>
                <a:ea typeface="+mn-ea"/>
                <a:cs typeface="+mn-cs"/>
              </a:rPr>
              <a:t>，因此随机森林最终判断为“涨”</a:t>
            </a:r>
            <a:endParaRPr lang="zh-CN" altLang="en-US" dirty="0"/>
          </a:p>
        </p:txBody>
      </p:sp>
      <p:sp>
        <p:nvSpPr>
          <p:cNvPr id="4" name="灯片编号占位符 3"/>
          <p:cNvSpPr>
            <a:spLocks noGrp="1"/>
          </p:cNvSpPr>
          <p:nvPr>
            <p:ph type="sldNum" sz="quarter" idx="10"/>
          </p:nvPr>
        </p:nvSpPr>
        <p:spPr/>
        <p:txBody>
          <a:bodyPr/>
          <a:lstStyle/>
          <a:p>
            <a:fld id="{62D7CA3F-C68A-41EB-BEED-607B40AAA769}" type="slidenum">
              <a:rPr lang="zh-CN" altLang="en-US" smtClean="0"/>
              <a:t>41</a:t>
            </a:fld>
            <a:endParaRPr lang="zh-CN" altLang="en-US"/>
          </a:p>
        </p:txBody>
      </p:sp>
    </p:spTree>
    <p:extLst>
      <p:ext uri="{BB962C8B-B14F-4D97-AF65-F5344CB8AC3E}">
        <p14:creationId xmlns:p14="http://schemas.microsoft.com/office/powerpoint/2010/main" val="314859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D7CA3F-C68A-41EB-BEED-607B40AAA769}" type="slidenum">
              <a:rPr lang="zh-CN" altLang="en-US" smtClean="0"/>
              <a:t>42</a:t>
            </a:fld>
            <a:endParaRPr lang="zh-CN" altLang="en-US"/>
          </a:p>
        </p:txBody>
      </p:sp>
    </p:spTree>
    <p:extLst>
      <p:ext uri="{BB962C8B-B14F-4D97-AF65-F5344CB8AC3E}">
        <p14:creationId xmlns:p14="http://schemas.microsoft.com/office/powerpoint/2010/main" val="2666868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3" name="文本框 1"/>
          <p:cNvSpPr txBox="1"/>
          <p:nvPr userDrawn="1"/>
        </p:nvSpPr>
        <p:spPr>
          <a:xfrm>
            <a:off x="1588" y="0"/>
            <a:ext cx="9144000" cy="4176000"/>
          </a:xfrm>
          <a:prstGeom prst="rect">
            <a:avLst/>
          </a:prstGeom>
          <a:solidFill>
            <a:srgbClr val="44546A"/>
          </a:solidFill>
        </p:spPr>
        <p:txBody>
          <a:bodyPr wrap="square" rtlCol="0">
            <a:spAutoFit/>
          </a:bodyPr>
          <a:lstStyle/>
          <a:p>
            <a:endParaRPr lang="zh-CN" altLang="en-US" dirty="0"/>
          </a:p>
        </p:txBody>
      </p:sp>
      <p:sp>
        <p:nvSpPr>
          <p:cNvPr id="26" name="Shape 9581"/>
          <p:cNvSpPr/>
          <p:nvPr userDrawn="1"/>
        </p:nvSpPr>
        <p:spPr>
          <a:xfrm>
            <a:off x="528803" y="607681"/>
            <a:ext cx="688737" cy="3024570"/>
          </a:xfrm>
          <a:custGeom>
            <a:avLst/>
            <a:gdLst/>
            <a:ahLst/>
            <a:cxnLst>
              <a:cxn ang="0">
                <a:pos x="wd2" y="hd2"/>
              </a:cxn>
              <a:cxn ang="5400000">
                <a:pos x="wd2" y="hd2"/>
              </a:cxn>
              <a:cxn ang="10800000">
                <a:pos x="wd2" y="hd2"/>
              </a:cxn>
              <a:cxn ang="16200000">
                <a:pos x="wd2" y="hd2"/>
              </a:cxn>
            </a:cxnLst>
            <a:rect l="0" t="0" r="r" b="b"/>
            <a:pathLst>
              <a:path w="21244" h="21347" extrusionOk="0">
                <a:moveTo>
                  <a:pt x="19215" y="6579"/>
                </a:moveTo>
                <a:cubicBezTo>
                  <a:pt x="19290" y="6337"/>
                  <a:pt x="20871" y="5071"/>
                  <a:pt x="20946" y="4810"/>
                </a:cubicBezTo>
                <a:cubicBezTo>
                  <a:pt x="21021" y="4550"/>
                  <a:pt x="21473" y="3749"/>
                  <a:pt x="21097" y="3470"/>
                </a:cubicBezTo>
                <a:cubicBezTo>
                  <a:pt x="20720" y="3172"/>
                  <a:pt x="18463" y="3265"/>
                  <a:pt x="18463" y="3265"/>
                </a:cubicBezTo>
                <a:cubicBezTo>
                  <a:pt x="18463" y="3265"/>
                  <a:pt x="17936" y="2967"/>
                  <a:pt x="16882" y="2892"/>
                </a:cubicBezTo>
                <a:cubicBezTo>
                  <a:pt x="15753" y="2818"/>
                  <a:pt x="17108" y="2464"/>
                  <a:pt x="15904" y="2278"/>
                </a:cubicBezTo>
                <a:cubicBezTo>
                  <a:pt x="15151" y="2147"/>
                  <a:pt x="15377" y="1477"/>
                  <a:pt x="15076" y="1216"/>
                </a:cubicBezTo>
                <a:cubicBezTo>
                  <a:pt x="14850" y="956"/>
                  <a:pt x="14173" y="416"/>
                  <a:pt x="13495" y="192"/>
                </a:cubicBezTo>
                <a:cubicBezTo>
                  <a:pt x="12743" y="-50"/>
                  <a:pt x="11313" y="81"/>
                  <a:pt x="11313" y="81"/>
                </a:cubicBezTo>
                <a:cubicBezTo>
                  <a:pt x="8001" y="-236"/>
                  <a:pt x="6345" y="453"/>
                  <a:pt x="6044" y="825"/>
                </a:cubicBezTo>
                <a:cubicBezTo>
                  <a:pt x="5819" y="1198"/>
                  <a:pt x="6571" y="1887"/>
                  <a:pt x="5668" y="2371"/>
                </a:cubicBezTo>
                <a:cubicBezTo>
                  <a:pt x="4840" y="2836"/>
                  <a:pt x="6722" y="3004"/>
                  <a:pt x="5593" y="3283"/>
                </a:cubicBezTo>
                <a:cubicBezTo>
                  <a:pt x="4389" y="3544"/>
                  <a:pt x="5442" y="3637"/>
                  <a:pt x="4313" y="3767"/>
                </a:cubicBezTo>
                <a:cubicBezTo>
                  <a:pt x="3260" y="3879"/>
                  <a:pt x="2883" y="3935"/>
                  <a:pt x="2883" y="4177"/>
                </a:cubicBezTo>
                <a:cubicBezTo>
                  <a:pt x="2883" y="4419"/>
                  <a:pt x="1980" y="5052"/>
                  <a:pt x="1529" y="5611"/>
                </a:cubicBezTo>
                <a:cubicBezTo>
                  <a:pt x="1002" y="6170"/>
                  <a:pt x="475" y="6374"/>
                  <a:pt x="174" y="6579"/>
                </a:cubicBezTo>
                <a:cubicBezTo>
                  <a:pt x="-127" y="6803"/>
                  <a:pt x="24" y="6877"/>
                  <a:pt x="174" y="6989"/>
                </a:cubicBezTo>
                <a:cubicBezTo>
                  <a:pt x="325" y="7082"/>
                  <a:pt x="400" y="7101"/>
                  <a:pt x="400" y="7436"/>
                </a:cubicBezTo>
                <a:cubicBezTo>
                  <a:pt x="400" y="7790"/>
                  <a:pt x="2733" y="7845"/>
                  <a:pt x="2733" y="7845"/>
                </a:cubicBezTo>
                <a:cubicBezTo>
                  <a:pt x="2733" y="7845"/>
                  <a:pt x="2883" y="8162"/>
                  <a:pt x="2883" y="8460"/>
                </a:cubicBezTo>
                <a:cubicBezTo>
                  <a:pt x="2883" y="8739"/>
                  <a:pt x="2131" y="9558"/>
                  <a:pt x="1980" y="9782"/>
                </a:cubicBezTo>
                <a:cubicBezTo>
                  <a:pt x="1830" y="10005"/>
                  <a:pt x="2507" y="9931"/>
                  <a:pt x="2507" y="9931"/>
                </a:cubicBezTo>
                <a:cubicBezTo>
                  <a:pt x="2507" y="9931"/>
                  <a:pt x="2507" y="10173"/>
                  <a:pt x="2357" y="10527"/>
                </a:cubicBezTo>
                <a:cubicBezTo>
                  <a:pt x="2131" y="10881"/>
                  <a:pt x="1905" y="13245"/>
                  <a:pt x="1905" y="13897"/>
                </a:cubicBezTo>
                <a:cubicBezTo>
                  <a:pt x="1905" y="14549"/>
                  <a:pt x="1604" y="15443"/>
                  <a:pt x="1905" y="15443"/>
                </a:cubicBezTo>
                <a:cubicBezTo>
                  <a:pt x="2281" y="15443"/>
                  <a:pt x="3410" y="15461"/>
                  <a:pt x="3410" y="15461"/>
                </a:cubicBezTo>
                <a:cubicBezTo>
                  <a:pt x="3410" y="15461"/>
                  <a:pt x="3260" y="15890"/>
                  <a:pt x="3335" y="16430"/>
                </a:cubicBezTo>
                <a:cubicBezTo>
                  <a:pt x="3410" y="16951"/>
                  <a:pt x="5141" y="18645"/>
                  <a:pt x="5518" y="19055"/>
                </a:cubicBezTo>
                <a:cubicBezTo>
                  <a:pt x="5819" y="19483"/>
                  <a:pt x="5743" y="19856"/>
                  <a:pt x="5141" y="20079"/>
                </a:cubicBezTo>
                <a:cubicBezTo>
                  <a:pt x="4614" y="20303"/>
                  <a:pt x="4163" y="20582"/>
                  <a:pt x="3184" y="20750"/>
                </a:cubicBezTo>
                <a:cubicBezTo>
                  <a:pt x="2206" y="20936"/>
                  <a:pt x="1830" y="21010"/>
                  <a:pt x="1980" y="21178"/>
                </a:cubicBezTo>
                <a:cubicBezTo>
                  <a:pt x="2131" y="21327"/>
                  <a:pt x="3335" y="21290"/>
                  <a:pt x="5141" y="21271"/>
                </a:cubicBezTo>
                <a:cubicBezTo>
                  <a:pt x="6948" y="21252"/>
                  <a:pt x="6722" y="20973"/>
                  <a:pt x="6948" y="20843"/>
                </a:cubicBezTo>
                <a:cubicBezTo>
                  <a:pt x="7173" y="20712"/>
                  <a:pt x="8001" y="20377"/>
                  <a:pt x="8001" y="20377"/>
                </a:cubicBezTo>
                <a:cubicBezTo>
                  <a:pt x="8001" y="20377"/>
                  <a:pt x="8227" y="20433"/>
                  <a:pt x="8227" y="20582"/>
                </a:cubicBezTo>
                <a:cubicBezTo>
                  <a:pt x="8227" y="20750"/>
                  <a:pt x="7926" y="21010"/>
                  <a:pt x="7926" y="21010"/>
                </a:cubicBezTo>
                <a:cubicBezTo>
                  <a:pt x="8679" y="21010"/>
                  <a:pt x="8679" y="21010"/>
                  <a:pt x="8679" y="21010"/>
                </a:cubicBezTo>
                <a:cubicBezTo>
                  <a:pt x="8679" y="21010"/>
                  <a:pt x="8904" y="20992"/>
                  <a:pt x="8829" y="20843"/>
                </a:cubicBezTo>
                <a:cubicBezTo>
                  <a:pt x="8754" y="20694"/>
                  <a:pt x="9130" y="20358"/>
                  <a:pt x="9431" y="20079"/>
                </a:cubicBezTo>
                <a:cubicBezTo>
                  <a:pt x="9807" y="19781"/>
                  <a:pt x="9130" y="19446"/>
                  <a:pt x="8679" y="19316"/>
                </a:cubicBezTo>
                <a:cubicBezTo>
                  <a:pt x="8302" y="19204"/>
                  <a:pt x="8453" y="18552"/>
                  <a:pt x="8528" y="17901"/>
                </a:cubicBezTo>
                <a:cubicBezTo>
                  <a:pt x="8679" y="17249"/>
                  <a:pt x="8829" y="16541"/>
                  <a:pt x="8528" y="16243"/>
                </a:cubicBezTo>
                <a:cubicBezTo>
                  <a:pt x="8302" y="15927"/>
                  <a:pt x="7926" y="15517"/>
                  <a:pt x="7926" y="15517"/>
                </a:cubicBezTo>
                <a:cubicBezTo>
                  <a:pt x="12442" y="15610"/>
                  <a:pt x="12442" y="15610"/>
                  <a:pt x="12442" y="15610"/>
                </a:cubicBezTo>
                <a:cubicBezTo>
                  <a:pt x="12442" y="15610"/>
                  <a:pt x="12592" y="15834"/>
                  <a:pt x="12592" y="16318"/>
                </a:cubicBezTo>
                <a:cubicBezTo>
                  <a:pt x="12592" y="16821"/>
                  <a:pt x="12592" y="17156"/>
                  <a:pt x="12592" y="17956"/>
                </a:cubicBezTo>
                <a:cubicBezTo>
                  <a:pt x="12592" y="18738"/>
                  <a:pt x="12291" y="19036"/>
                  <a:pt x="11915" y="19334"/>
                </a:cubicBezTo>
                <a:cubicBezTo>
                  <a:pt x="11614" y="19651"/>
                  <a:pt x="11840" y="19874"/>
                  <a:pt x="11463" y="20172"/>
                </a:cubicBezTo>
                <a:cubicBezTo>
                  <a:pt x="11087" y="20489"/>
                  <a:pt x="10410" y="20712"/>
                  <a:pt x="10033" y="20880"/>
                </a:cubicBezTo>
                <a:cubicBezTo>
                  <a:pt x="9582" y="21047"/>
                  <a:pt x="9431" y="21327"/>
                  <a:pt x="11012" y="21345"/>
                </a:cubicBezTo>
                <a:cubicBezTo>
                  <a:pt x="12667" y="21364"/>
                  <a:pt x="14624" y="21178"/>
                  <a:pt x="14624" y="20992"/>
                </a:cubicBezTo>
                <a:cubicBezTo>
                  <a:pt x="14624" y="20824"/>
                  <a:pt x="14775" y="20601"/>
                  <a:pt x="15302" y="20321"/>
                </a:cubicBezTo>
                <a:cubicBezTo>
                  <a:pt x="15904" y="20023"/>
                  <a:pt x="15377" y="19781"/>
                  <a:pt x="15226" y="19670"/>
                </a:cubicBezTo>
                <a:cubicBezTo>
                  <a:pt x="15001" y="19539"/>
                  <a:pt x="15076" y="19409"/>
                  <a:pt x="15076" y="19185"/>
                </a:cubicBezTo>
                <a:cubicBezTo>
                  <a:pt x="15076" y="18962"/>
                  <a:pt x="15904" y="18217"/>
                  <a:pt x="16807" y="17398"/>
                </a:cubicBezTo>
                <a:cubicBezTo>
                  <a:pt x="17710" y="16578"/>
                  <a:pt x="17484" y="15629"/>
                  <a:pt x="17484" y="15629"/>
                </a:cubicBezTo>
                <a:cubicBezTo>
                  <a:pt x="18162" y="15629"/>
                  <a:pt x="18162" y="15629"/>
                  <a:pt x="18162" y="15629"/>
                </a:cubicBezTo>
                <a:cubicBezTo>
                  <a:pt x="18162" y="15629"/>
                  <a:pt x="18237" y="14418"/>
                  <a:pt x="18764" y="13190"/>
                </a:cubicBezTo>
                <a:cubicBezTo>
                  <a:pt x="19290" y="11942"/>
                  <a:pt x="18538" y="10657"/>
                  <a:pt x="18538" y="10303"/>
                </a:cubicBezTo>
                <a:cubicBezTo>
                  <a:pt x="18538" y="9950"/>
                  <a:pt x="19065" y="9801"/>
                  <a:pt x="19817" y="9726"/>
                </a:cubicBezTo>
                <a:cubicBezTo>
                  <a:pt x="20645" y="9633"/>
                  <a:pt x="20720" y="9596"/>
                  <a:pt x="20344" y="9261"/>
                </a:cubicBezTo>
                <a:cubicBezTo>
                  <a:pt x="19893" y="8925"/>
                  <a:pt x="19290" y="8125"/>
                  <a:pt x="19290" y="8125"/>
                </a:cubicBezTo>
                <a:cubicBezTo>
                  <a:pt x="19290" y="8125"/>
                  <a:pt x="19215" y="8013"/>
                  <a:pt x="18764" y="7659"/>
                </a:cubicBezTo>
                <a:cubicBezTo>
                  <a:pt x="18237" y="7324"/>
                  <a:pt x="18237" y="6989"/>
                  <a:pt x="18237" y="6989"/>
                </a:cubicBezTo>
                <a:cubicBezTo>
                  <a:pt x="18237" y="6989"/>
                  <a:pt x="19140" y="6803"/>
                  <a:pt x="19215" y="6579"/>
                </a:cubicBezTo>
                <a:close/>
                <a:moveTo>
                  <a:pt x="7550" y="8181"/>
                </a:moveTo>
                <a:cubicBezTo>
                  <a:pt x="8152" y="7845"/>
                  <a:pt x="8152" y="7845"/>
                  <a:pt x="8152" y="7845"/>
                </a:cubicBezTo>
                <a:cubicBezTo>
                  <a:pt x="8453" y="8181"/>
                  <a:pt x="8453" y="8181"/>
                  <a:pt x="8453" y="8181"/>
                </a:cubicBezTo>
                <a:lnTo>
                  <a:pt x="7550" y="8181"/>
                </a:lnTo>
                <a:close/>
                <a:moveTo>
                  <a:pt x="12517" y="3730"/>
                </a:moveTo>
                <a:cubicBezTo>
                  <a:pt x="11764" y="4047"/>
                  <a:pt x="10485" y="4605"/>
                  <a:pt x="10033" y="5071"/>
                </a:cubicBezTo>
                <a:cubicBezTo>
                  <a:pt x="9506" y="5518"/>
                  <a:pt x="8679" y="6170"/>
                  <a:pt x="8679" y="6170"/>
                </a:cubicBezTo>
                <a:cubicBezTo>
                  <a:pt x="8679" y="6170"/>
                  <a:pt x="8603" y="6058"/>
                  <a:pt x="8528" y="5890"/>
                </a:cubicBezTo>
                <a:cubicBezTo>
                  <a:pt x="8453" y="5723"/>
                  <a:pt x="8453" y="4922"/>
                  <a:pt x="8453" y="4550"/>
                </a:cubicBezTo>
                <a:cubicBezTo>
                  <a:pt x="8453" y="4177"/>
                  <a:pt x="8528" y="3861"/>
                  <a:pt x="8302" y="3842"/>
                </a:cubicBezTo>
                <a:cubicBezTo>
                  <a:pt x="8001" y="3805"/>
                  <a:pt x="7550" y="3581"/>
                  <a:pt x="7550" y="3581"/>
                </a:cubicBezTo>
                <a:cubicBezTo>
                  <a:pt x="9205" y="3023"/>
                  <a:pt x="9205" y="3023"/>
                  <a:pt x="9205" y="3023"/>
                </a:cubicBezTo>
                <a:cubicBezTo>
                  <a:pt x="8679" y="3823"/>
                  <a:pt x="9582" y="3674"/>
                  <a:pt x="9958" y="3916"/>
                </a:cubicBezTo>
                <a:cubicBezTo>
                  <a:pt x="10259" y="4158"/>
                  <a:pt x="9883" y="4773"/>
                  <a:pt x="10109" y="4475"/>
                </a:cubicBezTo>
                <a:cubicBezTo>
                  <a:pt x="10259" y="4196"/>
                  <a:pt x="10861" y="4177"/>
                  <a:pt x="11313" y="3898"/>
                </a:cubicBezTo>
                <a:cubicBezTo>
                  <a:pt x="11840" y="3618"/>
                  <a:pt x="10334" y="3414"/>
                  <a:pt x="10334" y="3414"/>
                </a:cubicBezTo>
                <a:cubicBezTo>
                  <a:pt x="10334" y="3414"/>
                  <a:pt x="11162" y="3339"/>
                  <a:pt x="11840" y="3190"/>
                </a:cubicBezTo>
                <a:cubicBezTo>
                  <a:pt x="12592" y="3023"/>
                  <a:pt x="13571" y="2818"/>
                  <a:pt x="13571" y="2818"/>
                </a:cubicBezTo>
                <a:cubicBezTo>
                  <a:pt x="14097" y="3041"/>
                  <a:pt x="14097" y="3041"/>
                  <a:pt x="14097" y="3041"/>
                </a:cubicBezTo>
                <a:cubicBezTo>
                  <a:pt x="14097" y="3041"/>
                  <a:pt x="13270" y="3414"/>
                  <a:pt x="12517" y="3730"/>
                </a:cubicBezTo>
                <a:close/>
              </a:path>
            </a:pathLst>
          </a:custGeom>
          <a:solidFill>
            <a:schemeClr val="bg1">
              <a:lumMod val="95000"/>
            </a:schemeClr>
          </a:solidFill>
          <a:ln w="12700">
            <a:solidFill>
              <a:schemeClr val="bg1"/>
            </a:solidFill>
            <a:miter lim="400000"/>
          </a:ln>
        </p:spPr>
        <p:txBody>
          <a:bodyPr lIns="0" tIns="0" rIns="0" bIns="0"/>
          <a:lstStyle/>
          <a:p>
            <a:pPr defTabSz="685748">
              <a:defRPr sz="2400"/>
            </a:pPr>
            <a:endParaRPr kern="0">
              <a:solidFill>
                <a:sysClr val="windowText" lastClr="000000"/>
              </a:solidFill>
              <a:uFill>
                <a:solidFill/>
              </a:uFill>
              <a:cs typeface="Calibri"/>
              <a:sym typeface="Calibri"/>
            </a:endParaRPr>
          </a:p>
        </p:txBody>
      </p:sp>
      <p:sp>
        <p:nvSpPr>
          <p:cNvPr id="27" name="Shape 9582"/>
          <p:cNvSpPr/>
          <p:nvPr userDrawn="1"/>
        </p:nvSpPr>
        <p:spPr>
          <a:xfrm>
            <a:off x="1312112" y="448542"/>
            <a:ext cx="941511" cy="3201046"/>
          </a:xfrm>
          <a:custGeom>
            <a:avLst/>
            <a:gdLst/>
            <a:ahLst/>
            <a:cxnLst>
              <a:cxn ang="0">
                <a:pos x="wd2" y="hd2"/>
              </a:cxn>
              <a:cxn ang="5400000">
                <a:pos x="wd2" y="hd2"/>
              </a:cxn>
              <a:cxn ang="10800000">
                <a:pos x="wd2" y="hd2"/>
              </a:cxn>
              <a:cxn ang="16200000">
                <a:pos x="wd2" y="hd2"/>
              </a:cxn>
            </a:cxnLst>
            <a:rect l="0" t="0" r="r" b="b"/>
            <a:pathLst>
              <a:path w="21481" h="21536" extrusionOk="0">
                <a:moveTo>
                  <a:pt x="21208" y="9140"/>
                </a:moveTo>
                <a:cubicBezTo>
                  <a:pt x="21544" y="8872"/>
                  <a:pt x="21600" y="8408"/>
                  <a:pt x="21208" y="8283"/>
                </a:cubicBezTo>
                <a:cubicBezTo>
                  <a:pt x="20817" y="8140"/>
                  <a:pt x="21432" y="7373"/>
                  <a:pt x="21040" y="6783"/>
                </a:cubicBezTo>
                <a:cubicBezTo>
                  <a:pt x="20705" y="6194"/>
                  <a:pt x="20425" y="5266"/>
                  <a:pt x="20369" y="4766"/>
                </a:cubicBezTo>
                <a:cubicBezTo>
                  <a:pt x="20369" y="4266"/>
                  <a:pt x="20257" y="3909"/>
                  <a:pt x="18242" y="3749"/>
                </a:cubicBezTo>
                <a:cubicBezTo>
                  <a:pt x="16899" y="3642"/>
                  <a:pt x="15780" y="3517"/>
                  <a:pt x="15053" y="3410"/>
                </a:cubicBezTo>
                <a:cubicBezTo>
                  <a:pt x="15053" y="3410"/>
                  <a:pt x="14269" y="3195"/>
                  <a:pt x="14102" y="2999"/>
                </a:cubicBezTo>
                <a:cubicBezTo>
                  <a:pt x="14046" y="2838"/>
                  <a:pt x="14046" y="2678"/>
                  <a:pt x="14046" y="2588"/>
                </a:cubicBezTo>
                <a:cubicBezTo>
                  <a:pt x="14158" y="2428"/>
                  <a:pt x="14158" y="2303"/>
                  <a:pt x="14158" y="2214"/>
                </a:cubicBezTo>
                <a:cubicBezTo>
                  <a:pt x="14158" y="2106"/>
                  <a:pt x="14773" y="2249"/>
                  <a:pt x="14885" y="2071"/>
                </a:cubicBezTo>
                <a:cubicBezTo>
                  <a:pt x="15053" y="1910"/>
                  <a:pt x="15165" y="1517"/>
                  <a:pt x="15053" y="1500"/>
                </a:cubicBezTo>
                <a:cubicBezTo>
                  <a:pt x="14941" y="1464"/>
                  <a:pt x="14829" y="1464"/>
                  <a:pt x="14717" y="1464"/>
                </a:cubicBezTo>
                <a:cubicBezTo>
                  <a:pt x="14717" y="1410"/>
                  <a:pt x="14829" y="1053"/>
                  <a:pt x="14717" y="678"/>
                </a:cubicBezTo>
                <a:cubicBezTo>
                  <a:pt x="14661" y="321"/>
                  <a:pt x="13542" y="36"/>
                  <a:pt x="11472" y="0"/>
                </a:cubicBezTo>
                <a:cubicBezTo>
                  <a:pt x="10296" y="0"/>
                  <a:pt x="8953" y="286"/>
                  <a:pt x="8785" y="678"/>
                </a:cubicBezTo>
                <a:cubicBezTo>
                  <a:pt x="8618" y="1071"/>
                  <a:pt x="8674" y="1607"/>
                  <a:pt x="8674" y="1607"/>
                </a:cubicBezTo>
                <a:cubicBezTo>
                  <a:pt x="8674" y="1607"/>
                  <a:pt x="8282" y="1874"/>
                  <a:pt x="8618" y="2089"/>
                </a:cubicBezTo>
                <a:cubicBezTo>
                  <a:pt x="8953" y="2303"/>
                  <a:pt x="9737" y="2249"/>
                  <a:pt x="9737" y="2249"/>
                </a:cubicBezTo>
                <a:cubicBezTo>
                  <a:pt x="9737" y="2249"/>
                  <a:pt x="9905" y="2588"/>
                  <a:pt x="9905" y="2767"/>
                </a:cubicBezTo>
                <a:cubicBezTo>
                  <a:pt x="9905" y="2856"/>
                  <a:pt x="9905" y="2928"/>
                  <a:pt x="9849" y="2981"/>
                </a:cubicBezTo>
                <a:cubicBezTo>
                  <a:pt x="9849" y="2981"/>
                  <a:pt x="9849" y="2981"/>
                  <a:pt x="9849" y="2981"/>
                </a:cubicBezTo>
                <a:cubicBezTo>
                  <a:pt x="9849" y="2981"/>
                  <a:pt x="9905" y="2981"/>
                  <a:pt x="9905" y="2981"/>
                </a:cubicBezTo>
                <a:cubicBezTo>
                  <a:pt x="9849" y="2981"/>
                  <a:pt x="9849" y="2981"/>
                  <a:pt x="9849" y="2981"/>
                </a:cubicBezTo>
                <a:cubicBezTo>
                  <a:pt x="9849" y="2981"/>
                  <a:pt x="9177" y="3249"/>
                  <a:pt x="8730" y="3320"/>
                </a:cubicBezTo>
                <a:cubicBezTo>
                  <a:pt x="8002" y="3427"/>
                  <a:pt x="6883" y="3570"/>
                  <a:pt x="5988" y="3660"/>
                </a:cubicBezTo>
                <a:cubicBezTo>
                  <a:pt x="5820" y="3677"/>
                  <a:pt x="5708" y="3677"/>
                  <a:pt x="5540" y="3695"/>
                </a:cubicBezTo>
                <a:cubicBezTo>
                  <a:pt x="4477" y="3802"/>
                  <a:pt x="3637" y="3892"/>
                  <a:pt x="3637" y="4356"/>
                </a:cubicBezTo>
                <a:cubicBezTo>
                  <a:pt x="3581" y="4891"/>
                  <a:pt x="3413" y="5909"/>
                  <a:pt x="3190" y="6605"/>
                </a:cubicBezTo>
                <a:cubicBezTo>
                  <a:pt x="2966" y="7283"/>
                  <a:pt x="2294" y="8747"/>
                  <a:pt x="2294" y="9211"/>
                </a:cubicBezTo>
                <a:cubicBezTo>
                  <a:pt x="2238" y="9675"/>
                  <a:pt x="2070" y="10675"/>
                  <a:pt x="2126" y="10782"/>
                </a:cubicBezTo>
                <a:cubicBezTo>
                  <a:pt x="2126" y="10871"/>
                  <a:pt x="2350" y="10871"/>
                  <a:pt x="2350" y="10979"/>
                </a:cubicBezTo>
                <a:cubicBezTo>
                  <a:pt x="2406" y="10925"/>
                  <a:pt x="2686" y="10675"/>
                  <a:pt x="3805" y="10675"/>
                </a:cubicBezTo>
                <a:cubicBezTo>
                  <a:pt x="5036" y="10675"/>
                  <a:pt x="5036" y="10961"/>
                  <a:pt x="5036" y="10961"/>
                </a:cubicBezTo>
                <a:cubicBezTo>
                  <a:pt x="4645" y="10836"/>
                  <a:pt x="4645" y="10836"/>
                  <a:pt x="3805" y="10836"/>
                </a:cubicBezTo>
                <a:cubicBezTo>
                  <a:pt x="3022" y="10818"/>
                  <a:pt x="2406" y="10961"/>
                  <a:pt x="2350" y="10979"/>
                </a:cubicBezTo>
                <a:cubicBezTo>
                  <a:pt x="2350" y="10996"/>
                  <a:pt x="2350" y="11032"/>
                  <a:pt x="2294" y="11050"/>
                </a:cubicBezTo>
                <a:cubicBezTo>
                  <a:pt x="2182" y="11246"/>
                  <a:pt x="2182" y="11407"/>
                  <a:pt x="2518" y="11532"/>
                </a:cubicBezTo>
                <a:cubicBezTo>
                  <a:pt x="2798" y="11657"/>
                  <a:pt x="2630" y="11818"/>
                  <a:pt x="2630" y="11818"/>
                </a:cubicBezTo>
                <a:cubicBezTo>
                  <a:pt x="0" y="11782"/>
                  <a:pt x="0" y="11782"/>
                  <a:pt x="0" y="11782"/>
                </a:cubicBezTo>
                <a:cubicBezTo>
                  <a:pt x="168" y="15156"/>
                  <a:pt x="168" y="15156"/>
                  <a:pt x="168" y="15156"/>
                </a:cubicBezTo>
                <a:cubicBezTo>
                  <a:pt x="4365" y="16191"/>
                  <a:pt x="4365" y="16191"/>
                  <a:pt x="4365" y="16191"/>
                </a:cubicBezTo>
                <a:cubicBezTo>
                  <a:pt x="4365" y="16191"/>
                  <a:pt x="4980" y="16048"/>
                  <a:pt x="5540" y="16030"/>
                </a:cubicBezTo>
                <a:cubicBezTo>
                  <a:pt x="5596" y="16030"/>
                  <a:pt x="5652" y="16030"/>
                  <a:pt x="5652" y="16030"/>
                </a:cubicBezTo>
                <a:cubicBezTo>
                  <a:pt x="6267" y="16030"/>
                  <a:pt x="6603" y="16048"/>
                  <a:pt x="6603" y="16048"/>
                </a:cubicBezTo>
                <a:cubicBezTo>
                  <a:pt x="6603" y="16048"/>
                  <a:pt x="6435" y="17048"/>
                  <a:pt x="6435" y="17441"/>
                </a:cubicBezTo>
                <a:cubicBezTo>
                  <a:pt x="6435" y="17851"/>
                  <a:pt x="6547" y="18476"/>
                  <a:pt x="7107" y="18762"/>
                </a:cubicBezTo>
                <a:cubicBezTo>
                  <a:pt x="7610" y="19047"/>
                  <a:pt x="7722" y="19154"/>
                  <a:pt x="7722" y="19404"/>
                </a:cubicBezTo>
                <a:cubicBezTo>
                  <a:pt x="7722" y="19654"/>
                  <a:pt x="6547" y="20350"/>
                  <a:pt x="6603" y="20582"/>
                </a:cubicBezTo>
                <a:cubicBezTo>
                  <a:pt x="6603" y="20815"/>
                  <a:pt x="6771" y="21172"/>
                  <a:pt x="8002" y="21172"/>
                </a:cubicBezTo>
                <a:cubicBezTo>
                  <a:pt x="9233" y="21154"/>
                  <a:pt x="10128" y="20993"/>
                  <a:pt x="10128" y="20690"/>
                </a:cubicBezTo>
                <a:cubicBezTo>
                  <a:pt x="10128" y="20368"/>
                  <a:pt x="9961" y="20172"/>
                  <a:pt x="10352" y="20065"/>
                </a:cubicBezTo>
                <a:cubicBezTo>
                  <a:pt x="10800" y="19940"/>
                  <a:pt x="10128" y="19654"/>
                  <a:pt x="10856" y="19351"/>
                </a:cubicBezTo>
                <a:cubicBezTo>
                  <a:pt x="11527" y="19047"/>
                  <a:pt x="10800" y="19029"/>
                  <a:pt x="10968" y="18744"/>
                </a:cubicBezTo>
                <a:cubicBezTo>
                  <a:pt x="11136" y="18458"/>
                  <a:pt x="10800" y="17619"/>
                  <a:pt x="10744" y="17280"/>
                </a:cubicBezTo>
                <a:cubicBezTo>
                  <a:pt x="10688" y="16941"/>
                  <a:pt x="10856" y="16530"/>
                  <a:pt x="11416" y="15102"/>
                </a:cubicBezTo>
                <a:cubicBezTo>
                  <a:pt x="11919" y="13656"/>
                  <a:pt x="12255" y="13014"/>
                  <a:pt x="12423" y="12710"/>
                </a:cubicBezTo>
                <a:cubicBezTo>
                  <a:pt x="12591" y="12389"/>
                  <a:pt x="12815" y="11996"/>
                  <a:pt x="12815" y="11996"/>
                </a:cubicBezTo>
                <a:cubicBezTo>
                  <a:pt x="12815" y="11996"/>
                  <a:pt x="13542" y="13353"/>
                  <a:pt x="14102" y="13692"/>
                </a:cubicBezTo>
                <a:cubicBezTo>
                  <a:pt x="14661" y="14013"/>
                  <a:pt x="15333" y="15691"/>
                  <a:pt x="15501" y="16191"/>
                </a:cubicBezTo>
                <a:cubicBezTo>
                  <a:pt x="15668" y="16673"/>
                  <a:pt x="15556" y="18119"/>
                  <a:pt x="15948" y="18280"/>
                </a:cubicBezTo>
                <a:cubicBezTo>
                  <a:pt x="16284" y="18422"/>
                  <a:pt x="16452" y="18637"/>
                  <a:pt x="16452" y="18637"/>
                </a:cubicBezTo>
                <a:cubicBezTo>
                  <a:pt x="16452" y="18637"/>
                  <a:pt x="15501" y="18815"/>
                  <a:pt x="15501" y="19047"/>
                </a:cubicBezTo>
                <a:cubicBezTo>
                  <a:pt x="15501" y="19297"/>
                  <a:pt x="16228" y="19494"/>
                  <a:pt x="16172" y="19815"/>
                </a:cubicBezTo>
                <a:cubicBezTo>
                  <a:pt x="16172" y="20136"/>
                  <a:pt x="16284" y="20404"/>
                  <a:pt x="16676" y="20458"/>
                </a:cubicBezTo>
                <a:cubicBezTo>
                  <a:pt x="17067" y="20529"/>
                  <a:pt x="17011" y="21064"/>
                  <a:pt x="17515" y="21261"/>
                </a:cubicBezTo>
                <a:cubicBezTo>
                  <a:pt x="18019" y="21439"/>
                  <a:pt x="18858" y="21600"/>
                  <a:pt x="19865" y="21511"/>
                </a:cubicBezTo>
                <a:cubicBezTo>
                  <a:pt x="20873" y="21404"/>
                  <a:pt x="20873" y="20975"/>
                  <a:pt x="20369" y="20565"/>
                </a:cubicBezTo>
                <a:cubicBezTo>
                  <a:pt x="19865" y="20154"/>
                  <a:pt x="19250" y="19886"/>
                  <a:pt x="19418" y="19726"/>
                </a:cubicBezTo>
                <a:cubicBezTo>
                  <a:pt x="19641" y="19565"/>
                  <a:pt x="19809" y="19315"/>
                  <a:pt x="19306" y="19154"/>
                </a:cubicBezTo>
                <a:cubicBezTo>
                  <a:pt x="18802" y="18994"/>
                  <a:pt x="19306" y="18815"/>
                  <a:pt x="19641" y="18672"/>
                </a:cubicBezTo>
                <a:cubicBezTo>
                  <a:pt x="19977" y="18530"/>
                  <a:pt x="19921" y="17887"/>
                  <a:pt x="19921" y="17530"/>
                </a:cubicBezTo>
                <a:cubicBezTo>
                  <a:pt x="19977" y="17173"/>
                  <a:pt x="19809" y="15423"/>
                  <a:pt x="19921" y="14799"/>
                </a:cubicBezTo>
                <a:cubicBezTo>
                  <a:pt x="19977" y="14156"/>
                  <a:pt x="20145" y="12228"/>
                  <a:pt x="19865" y="11693"/>
                </a:cubicBezTo>
                <a:cubicBezTo>
                  <a:pt x="19585" y="11157"/>
                  <a:pt x="19809" y="10764"/>
                  <a:pt x="19809" y="10764"/>
                </a:cubicBezTo>
                <a:cubicBezTo>
                  <a:pt x="19809" y="10764"/>
                  <a:pt x="20481" y="10871"/>
                  <a:pt x="20481" y="10657"/>
                </a:cubicBezTo>
                <a:cubicBezTo>
                  <a:pt x="20481" y="10461"/>
                  <a:pt x="20257" y="10425"/>
                  <a:pt x="20537" y="10086"/>
                </a:cubicBezTo>
                <a:cubicBezTo>
                  <a:pt x="20817" y="9729"/>
                  <a:pt x="20873" y="9408"/>
                  <a:pt x="21208" y="9140"/>
                </a:cubicBezTo>
                <a:close/>
                <a:moveTo>
                  <a:pt x="6099" y="11942"/>
                </a:moveTo>
                <a:cubicBezTo>
                  <a:pt x="5540" y="11925"/>
                  <a:pt x="5540" y="11925"/>
                  <a:pt x="5540" y="11925"/>
                </a:cubicBezTo>
                <a:cubicBezTo>
                  <a:pt x="5092" y="11889"/>
                  <a:pt x="5092" y="11889"/>
                  <a:pt x="5092" y="11889"/>
                </a:cubicBezTo>
                <a:cubicBezTo>
                  <a:pt x="5092" y="11889"/>
                  <a:pt x="5204" y="11657"/>
                  <a:pt x="5036" y="11496"/>
                </a:cubicBezTo>
                <a:cubicBezTo>
                  <a:pt x="4868" y="11336"/>
                  <a:pt x="4924" y="11193"/>
                  <a:pt x="5036" y="11014"/>
                </a:cubicBezTo>
                <a:cubicBezTo>
                  <a:pt x="5036" y="11014"/>
                  <a:pt x="5204" y="11193"/>
                  <a:pt x="5540" y="11211"/>
                </a:cubicBezTo>
                <a:cubicBezTo>
                  <a:pt x="5596" y="11211"/>
                  <a:pt x="5596" y="11211"/>
                  <a:pt x="5652" y="11211"/>
                </a:cubicBezTo>
                <a:cubicBezTo>
                  <a:pt x="6044" y="11211"/>
                  <a:pt x="6211" y="11228"/>
                  <a:pt x="6211" y="11228"/>
                </a:cubicBezTo>
                <a:cubicBezTo>
                  <a:pt x="6211" y="11228"/>
                  <a:pt x="6044" y="11425"/>
                  <a:pt x="6044" y="11585"/>
                </a:cubicBezTo>
                <a:cubicBezTo>
                  <a:pt x="6044" y="11764"/>
                  <a:pt x="6099" y="11942"/>
                  <a:pt x="6099" y="11942"/>
                </a:cubicBezTo>
                <a:close/>
                <a:moveTo>
                  <a:pt x="12479" y="9015"/>
                </a:moveTo>
                <a:cubicBezTo>
                  <a:pt x="12591" y="8283"/>
                  <a:pt x="12535" y="6194"/>
                  <a:pt x="12479" y="5748"/>
                </a:cubicBezTo>
                <a:cubicBezTo>
                  <a:pt x="12479" y="5284"/>
                  <a:pt x="12199" y="4266"/>
                  <a:pt x="12367" y="4141"/>
                </a:cubicBezTo>
                <a:cubicBezTo>
                  <a:pt x="12535" y="3999"/>
                  <a:pt x="12982" y="3892"/>
                  <a:pt x="13486" y="3981"/>
                </a:cubicBezTo>
                <a:cubicBezTo>
                  <a:pt x="13486" y="3981"/>
                  <a:pt x="12926" y="3713"/>
                  <a:pt x="12031" y="3713"/>
                </a:cubicBezTo>
                <a:cubicBezTo>
                  <a:pt x="11136" y="3713"/>
                  <a:pt x="10520" y="3981"/>
                  <a:pt x="10520" y="3981"/>
                </a:cubicBezTo>
                <a:cubicBezTo>
                  <a:pt x="10520" y="3981"/>
                  <a:pt x="11527" y="3909"/>
                  <a:pt x="11472" y="4124"/>
                </a:cubicBezTo>
                <a:cubicBezTo>
                  <a:pt x="11472" y="4338"/>
                  <a:pt x="11136" y="5445"/>
                  <a:pt x="11136" y="6177"/>
                </a:cubicBezTo>
                <a:cubicBezTo>
                  <a:pt x="11136" y="6837"/>
                  <a:pt x="10968" y="8426"/>
                  <a:pt x="11136" y="9015"/>
                </a:cubicBezTo>
                <a:cubicBezTo>
                  <a:pt x="10464" y="8997"/>
                  <a:pt x="10240" y="8979"/>
                  <a:pt x="10240" y="8979"/>
                </a:cubicBezTo>
                <a:cubicBezTo>
                  <a:pt x="10240" y="8979"/>
                  <a:pt x="10856" y="6891"/>
                  <a:pt x="10632" y="5802"/>
                </a:cubicBezTo>
                <a:cubicBezTo>
                  <a:pt x="10408" y="4980"/>
                  <a:pt x="9961" y="3927"/>
                  <a:pt x="9681" y="3356"/>
                </a:cubicBezTo>
                <a:cubicBezTo>
                  <a:pt x="9681" y="3356"/>
                  <a:pt x="9681" y="3356"/>
                  <a:pt x="9681" y="3356"/>
                </a:cubicBezTo>
                <a:cubicBezTo>
                  <a:pt x="9681" y="3356"/>
                  <a:pt x="9961" y="3035"/>
                  <a:pt x="10184" y="3142"/>
                </a:cubicBezTo>
                <a:cubicBezTo>
                  <a:pt x="10184" y="3142"/>
                  <a:pt x="10184" y="3142"/>
                  <a:pt x="10184" y="3142"/>
                </a:cubicBezTo>
                <a:cubicBezTo>
                  <a:pt x="10632" y="3374"/>
                  <a:pt x="11360" y="3642"/>
                  <a:pt x="11863" y="3642"/>
                </a:cubicBezTo>
                <a:cubicBezTo>
                  <a:pt x="12423" y="3642"/>
                  <a:pt x="13318" y="3445"/>
                  <a:pt x="13878" y="3195"/>
                </a:cubicBezTo>
                <a:cubicBezTo>
                  <a:pt x="13878" y="3195"/>
                  <a:pt x="13878" y="3195"/>
                  <a:pt x="13878" y="3195"/>
                </a:cubicBezTo>
                <a:cubicBezTo>
                  <a:pt x="13878" y="3195"/>
                  <a:pt x="14437" y="3249"/>
                  <a:pt x="14493" y="3499"/>
                </a:cubicBezTo>
                <a:cubicBezTo>
                  <a:pt x="14493" y="3517"/>
                  <a:pt x="14437" y="3552"/>
                  <a:pt x="14437" y="3588"/>
                </a:cubicBezTo>
                <a:cubicBezTo>
                  <a:pt x="14437" y="3588"/>
                  <a:pt x="14437" y="3588"/>
                  <a:pt x="14437" y="3588"/>
                </a:cubicBezTo>
                <a:cubicBezTo>
                  <a:pt x="14437" y="3588"/>
                  <a:pt x="14437" y="3588"/>
                  <a:pt x="14437" y="3588"/>
                </a:cubicBezTo>
                <a:cubicBezTo>
                  <a:pt x="14437" y="3802"/>
                  <a:pt x="14437" y="4106"/>
                  <a:pt x="14549" y="4570"/>
                </a:cubicBezTo>
                <a:cubicBezTo>
                  <a:pt x="14717" y="5980"/>
                  <a:pt x="15501" y="7658"/>
                  <a:pt x="15892" y="8033"/>
                </a:cubicBezTo>
                <a:cubicBezTo>
                  <a:pt x="16340" y="8426"/>
                  <a:pt x="16844" y="8711"/>
                  <a:pt x="16844" y="8711"/>
                </a:cubicBezTo>
                <a:cubicBezTo>
                  <a:pt x="16844" y="8711"/>
                  <a:pt x="14046" y="8997"/>
                  <a:pt x="12479" y="9015"/>
                </a:cubicBezTo>
                <a:close/>
                <a:moveTo>
                  <a:pt x="20145" y="10443"/>
                </a:moveTo>
                <a:cubicBezTo>
                  <a:pt x="20033" y="10229"/>
                  <a:pt x="20201" y="10140"/>
                  <a:pt x="19697" y="10015"/>
                </a:cubicBezTo>
                <a:cubicBezTo>
                  <a:pt x="19194" y="9890"/>
                  <a:pt x="18354" y="9890"/>
                  <a:pt x="18354" y="9890"/>
                </a:cubicBezTo>
                <a:cubicBezTo>
                  <a:pt x="18354" y="9890"/>
                  <a:pt x="19585" y="9729"/>
                  <a:pt x="20145" y="9943"/>
                </a:cubicBezTo>
                <a:cubicBezTo>
                  <a:pt x="20649" y="10175"/>
                  <a:pt x="20145" y="10443"/>
                  <a:pt x="20145" y="10443"/>
                </a:cubicBezTo>
                <a:close/>
              </a:path>
            </a:pathLst>
          </a:custGeom>
          <a:solidFill>
            <a:schemeClr val="accent1">
              <a:lumMod val="60000"/>
              <a:lumOff val="40000"/>
            </a:schemeClr>
          </a:solidFill>
          <a:ln w="12700">
            <a:solidFill>
              <a:schemeClr val="bg1"/>
            </a:solidFill>
            <a:miter lim="400000"/>
          </a:ln>
        </p:spPr>
        <p:txBody>
          <a:bodyPr lIns="0" tIns="0" rIns="0" bIns="0"/>
          <a:lstStyle/>
          <a:p>
            <a:pPr defTabSz="685748">
              <a:defRPr sz="2400"/>
            </a:pPr>
            <a:endParaRPr kern="0">
              <a:solidFill>
                <a:sysClr val="windowText" lastClr="000000"/>
              </a:solidFill>
              <a:uFill>
                <a:solidFill/>
              </a:uFill>
              <a:cs typeface="Calibri"/>
              <a:sym typeface="Calibri"/>
            </a:endParaRPr>
          </a:p>
        </p:txBody>
      </p:sp>
      <p:sp>
        <p:nvSpPr>
          <p:cNvPr id="28" name="副标题 2"/>
          <p:cNvSpPr>
            <a:spLocks noGrp="1"/>
          </p:cNvSpPr>
          <p:nvPr>
            <p:ph type="subTitle" idx="1"/>
          </p:nvPr>
        </p:nvSpPr>
        <p:spPr>
          <a:xfrm>
            <a:off x="2391508" y="1423638"/>
            <a:ext cx="6648270" cy="576064"/>
          </a:xfrm>
          <a:prstGeom prst="rect">
            <a:avLst/>
          </a:prstGeom>
        </p:spPr>
        <p:txBody>
          <a:bodyPr>
            <a:noAutofit/>
          </a:bodyPr>
          <a:lstStyle>
            <a:lvl1pPr marL="0" indent="0" algn="ctr" defTabSz="914400" rtl="0" eaLnBrk="1" latinLnBrk="0" hangingPunct="1">
              <a:lnSpc>
                <a:spcPct val="90000"/>
              </a:lnSpc>
              <a:spcBef>
                <a:spcPct val="0"/>
              </a:spcBef>
              <a:buNone/>
              <a:defRPr lang="zh-CN" altLang="en-US" sz="3300" kern="1200" spc="225" baseline="0" dirty="0">
                <a:solidFill>
                  <a:prstClr val="white"/>
                </a:solidFill>
                <a:latin typeface="思源黑体" panose="020B0400000000000000" pitchFamily="34" charset="-122"/>
                <a:ea typeface="思源黑体" panose="020B0400000000000000"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zh-CN" altLang="en-US" dirty="0"/>
          </a:p>
        </p:txBody>
      </p:sp>
      <p:sp>
        <p:nvSpPr>
          <p:cNvPr id="29" name="文本占位符 3"/>
          <p:cNvSpPr>
            <a:spLocks noGrp="1"/>
          </p:cNvSpPr>
          <p:nvPr>
            <p:ph type="body" sz="half" idx="10"/>
          </p:nvPr>
        </p:nvSpPr>
        <p:spPr>
          <a:xfrm>
            <a:off x="2419643" y="2652612"/>
            <a:ext cx="6597748" cy="391729"/>
          </a:xfrm>
          <a:prstGeom prst="rect">
            <a:avLst/>
          </a:prstGeom>
        </p:spPr>
        <p:txBody>
          <a:bodyPr>
            <a:noAutofit/>
          </a:bodyPr>
          <a:lstStyle>
            <a:lvl1pPr marL="0" indent="0" algn="ctr">
              <a:buNone/>
              <a:defRPr lang="zh-CN" altLang="en-US" sz="2100" b="1" kern="1200" baseline="0" dirty="0" smtClean="0">
                <a:solidFill>
                  <a:srgbClr val="FFFFFF"/>
                </a:solidFill>
                <a:latin typeface="思源黑体" panose="020B0400000000000000" pitchFamily="34" charset="-122"/>
                <a:ea typeface="思源黑体" panose="020B0400000000000000" pitchFamily="34" charset="-122"/>
                <a:cs typeface="思源黑体" panose="020B0400000000000000"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cxnSp>
        <p:nvCxnSpPr>
          <p:cNvPr id="30" name="直接连接符 29"/>
          <p:cNvCxnSpPr/>
          <p:nvPr userDrawn="1"/>
        </p:nvCxnSpPr>
        <p:spPr>
          <a:xfrm>
            <a:off x="-59535" y="4081637"/>
            <a:ext cx="9263070" cy="2281"/>
          </a:xfrm>
          <a:prstGeom prst="line">
            <a:avLst/>
          </a:prstGeom>
          <a:ln w="25400"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1" name="Group 60"/>
          <p:cNvGrpSpPr/>
          <p:nvPr userDrawn="1"/>
        </p:nvGrpSpPr>
        <p:grpSpPr>
          <a:xfrm>
            <a:off x="4716016" y="4428005"/>
            <a:ext cx="260543" cy="308468"/>
            <a:chOff x="1375885" y="1198807"/>
            <a:chExt cx="1009650" cy="1195367"/>
          </a:xfrm>
          <a:solidFill>
            <a:schemeClr val="accent1">
              <a:lumMod val="50000"/>
            </a:schemeClr>
          </a:solidFill>
        </p:grpSpPr>
        <p:grpSp>
          <p:nvGrpSpPr>
            <p:cNvPr id="32" name="Group 61"/>
            <p:cNvGrpSpPr/>
            <p:nvPr/>
          </p:nvGrpSpPr>
          <p:grpSpPr>
            <a:xfrm>
              <a:off x="1375885" y="1198807"/>
              <a:ext cx="1009650" cy="1139826"/>
              <a:chOff x="1368786" y="1195986"/>
              <a:chExt cx="1009650" cy="1139826"/>
            </a:xfrm>
            <a:grpFill/>
          </p:grpSpPr>
          <p:sp>
            <p:nvSpPr>
              <p:cNvPr id="34"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5"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6" name="Freeform 9"/>
              <p:cNvSpPr>
                <a:spLocks/>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sp>
          <p:nvSpPr>
            <p:cNvPr id="33" name="Freeform 62"/>
            <p:cNvSpPr/>
            <p:nvPr/>
          </p:nvSpPr>
          <p:spPr>
            <a:xfrm>
              <a:off x="1408412" y="2208291"/>
              <a:ext cx="944594" cy="185883"/>
            </a:xfrm>
            <a:custGeom>
              <a:avLst/>
              <a:gdLst>
                <a:gd name="connsiteX0" fmla="*/ 0 w 944594"/>
                <a:gd name="connsiteY0" fmla="*/ 0 h 185883"/>
                <a:gd name="connsiteX1" fmla="*/ 944594 w 944594"/>
                <a:gd name="connsiteY1" fmla="*/ 0 h 185883"/>
                <a:gd name="connsiteX2" fmla="*/ 864504 w 944594"/>
                <a:gd name="connsiteY2" fmla="*/ 66080 h 185883"/>
                <a:gd name="connsiteX3" fmla="*/ 472297 w 944594"/>
                <a:gd name="connsiteY3" fmla="*/ 185883 h 185883"/>
                <a:gd name="connsiteX4" fmla="*/ 80090 w 944594"/>
                <a:gd name="connsiteY4" fmla="*/ 66080 h 18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94" h="185883">
                  <a:moveTo>
                    <a:pt x="0" y="0"/>
                  </a:moveTo>
                  <a:lnTo>
                    <a:pt x="944594" y="0"/>
                  </a:lnTo>
                  <a:lnTo>
                    <a:pt x="864504" y="66080"/>
                  </a:lnTo>
                  <a:cubicBezTo>
                    <a:pt x="752546" y="141718"/>
                    <a:pt x="617579" y="185883"/>
                    <a:pt x="472297" y="185883"/>
                  </a:cubicBezTo>
                  <a:cubicBezTo>
                    <a:pt x="327015" y="185883"/>
                    <a:pt x="192048" y="141718"/>
                    <a:pt x="80090" y="66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文本占位符 3"/>
          <p:cNvSpPr>
            <a:spLocks noGrp="1"/>
          </p:cNvSpPr>
          <p:nvPr>
            <p:ph type="body" sz="half" idx="2"/>
          </p:nvPr>
        </p:nvSpPr>
        <p:spPr>
          <a:xfrm>
            <a:off x="5220072" y="4350897"/>
            <a:ext cx="3024336" cy="514303"/>
          </a:xfrm>
          <a:prstGeom prst="rect">
            <a:avLst/>
          </a:prstGeom>
        </p:spPr>
        <p:txBody>
          <a:bodyPr anchor="ctr">
            <a:noAutofit/>
          </a:bodyPr>
          <a:lstStyle>
            <a:lvl1pPr marL="0" indent="0" algn="l">
              <a:buNone/>
              <a:defRPr lang="zh-CN" altLang="en-US" sz="1800" kern="1200" baseline="0" dirty="0" smtClean="0">
                <a:solidFill>
                  <a:schemeClr val="tx1"/>
                </a:solidFill>
                <a:latin typeface="思源黑体" panose="020B0400000000000000" pitchFamily="34" charset="-122"/>
                <a:ea typeface="思源黑体" panose="020B0400000000000000" pitchFamily="34" charset="-122"/>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algn="l" defTabSz="914400" rtl="0" eaLnBrk="1" latinLnBrk="0" hangingPunct="1">
              <a:lnSpc>
                <a:spcPct val="150000"/>
              </a:lnSpc>
            </a:pPr>
            <a:r>
              <a:rPr lang="zh-CN" altLang="en-US" dirty="0"/>
              <a:t>单击此处编辑母版文本样式</a:t>
            </a: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33320" y="18000"/>
            <a:ext cx="1570498" cy="601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264371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4199172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765968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40169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038964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156837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2558113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2413230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846970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4150317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333F50"/>
        </a:solidFill>
        <a:effectLst/>
      </p:bgPr>
    </p:bg>
    <p:spTree>
      <p:nvGrpSpPr>
        <p:cNvPr id="1" name=""/>
        <p:cNvGrpSpPr/>
        <p:nvPr/>
      </p:nvGrpSpPr>
      <p:grpSpPr>
        <a:xfrm>
          <a:off x="0" y="0"/>
          <a:ext cx="0" cy="0"/>
          <a:chOff x="0" y="0"/>
          <a:chExt cx="0" cy="0"/>
        </a:xfrm>
      </p:grpSpPr>
      <p:sp>
        <p:nvSpPr>
          <p:cNvPr id="7" name="矩形 6"/>
          <p:cNvSpPr/>
          <p:nvPr userDrawn="1"/>
        </p:nvSpPr>
        <p:spPr>
          <a:xfrm>
            <a:off x="3876563" y="0"/>
            <a:ext cx="529538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1722" tIns="30861" rIns="61722" bIns="30861"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15">
              <a:solidFill>
                <a:srgbClr val="FFFFFF"/>
              </a:solidFill>
              <a:latin typeface="Calibri" panose="020F0502020204030204" pitchFamily="34" charset="0"/>
              <a:sym typeface="Calibri" panose="020F0502020204030204" pitchFamily="34" charset="0"/>
            </a:endParaRPr>
          </a:p>
        </p:txBody>
      </p:sp>
      <p:sp>
        <p:nvSpPr>
          <p:cNvPr id="8" name="文本框 2"/>
          <p:cNvSpPr txBox="1"/>
          <p:nvPr userDrawn="1"/>
        </p:nvSpPr>
        <p:spPr>
          <a:xfrm>
            <a:off x="836538" y="238691"/>
            <a:ext cx="3375422" cy="507831"/>
          </a:xfrm>
          <a:prstGeom prst="rect">
            <a:avLst/>
          </a:prstGeom>
          <a:noFill/>
        </p:spPr>
        <p:txBody>
          <a:bodyPr wrap="square" rtlCol="0">
            <a:spAutoFit/>
          </a:bodyPr>
          <a:lstStyle/>
          <a:p>
            <a:r>
              <a:rPr lang="en-US" altLang="zh-CN" sz="2700" b="1" dirty="0">
                <a:solidFill>
                  <a:srgbClr val="FFFFFF"/>
                </a:solidFill>
                <a:latin typeface="Calibri" panose="020F0502020204030204" pitchFamily="34" charset="0"/>
                <a:cs typeface="Calibri" panose="020F0502020204030204" pitchFamily="34" charset="0"/>
                <a:sym typeface="Calibri" panose="020F0502020204030204" pitchFamily="34" charset="0"/>
              </a:rPr>
              <a:t>CONTENTS</a:t>
            </a:r>
            <a:endParaRPr lang="zh-CN" altLang="en-US" sz="2700" b="1" dirty="0">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cxnSp>
        <p:nvCxnSpPr>
          <p:cNvPr id="10" name="直接连接符 9"/>
          <p:cNvCxnSpPr/>
          <p:nvPr userDrawn="1"/>
        </p:nvCxnSpPr>
        <p:spPr>
          <a:xfrm flipV="1">
            <a:off x="382561" y="700673"/>
            <a:ext cx="3162380" cy="2871"/>
          </a:xfrm>
          <a:prstGeom prst="line">
            <a:avLst/>
          </a:prstGeom>
          <a:ln w="25400" cap="rnd">
            <a:solidFill>
              <a:schemeClr val="bg1"/>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FF4154F5-0A5C-484F-9A44-9122325A869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32328" y="16230"/>
            <a:ext cx="1572482" cy="602753"/>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52780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720436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502346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25343546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9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21352576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0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2895385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3018701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2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273881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973062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32456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矩形 1"/>
          <p:cNvSpPr/>
          <p:nvPr userDrawn="1"/>
        </p:nvSpPr>
        <p:spPr>
          <a:xfrm>
            <a:off x="672370" y="156436"/>
            <a:ext cx="5699830" cy="384825"/>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72000" y="5070180"/>
            <a:ext cx="4557351" cy="8123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467548" y="627660"/>
            <a:ext cx="8208908" cy="3953116"/>
          </a:xfrm>
          <a:prstGeom prst="rect">
            <a:avLst/>
          </a:prstGeom>
        </p:spPr>
        <p:txBody>
          <a:bodyPr>
            <a:normAutofit/>
          </a:bodyPr>
          <a:lstStyle>
            <a:lvl1pPr marL="308607" indent="-308607" algn="just">
              <a:lnSpc>
                <a:spcPct val="150000"/>
              </a:lnSpc>
              <a:spcBef>
                <a:spcPts val="0"/>
              </a:spcBef>
              <a:buFont typeface="Wingdings" panose="05000000000000000000" pitchFamily="2" charset="2"/>
              <a:buChar char="Ø"/>
              <a:defRPr lang="zh-CN" altLang="en-US" sz="1400" b="1" kern="1200" baseline="0" dirty="0" smtClean="0">
                <a:solidFill>
                  <a:schemeClr val="tx1"/>
                </a:solidFill>
                <a:latin typeface="思源黑体" panose="020B0400000000000000" pitchFamily="34" charset="-122"/>
                <a:ea typeface="思源黑体" panose="020B0400000000000000" pitchFamily="34" charset="-122"/>
                <a:cs typeface="Segoe UI" panose="020B0502040204020203" pitchFamily="34" charset="0"/>
              </a:defRPr>
            </a:lvl1pPr>
            <a:lvl2pPr marL="668649" indent="-257172" algn="just">
              <a:lnSpc>
                <a:spcPct val="150000"/>
              </a:lnSpc>
              <a:spcBef>
                <a:spcPts val="0"/>
              </a:spcBef>
              <a:buSzPct val="75000"/>
              <a:buFont typeface="Wingdings" panose="05000000000000000000" pitchFamily="2" charset="2"/>
              <a:buChar char="l"/>
              <a:defRPr lang="zh-CN" altLang="en-US" sz="1400" b="0" kern="1200" dirty="0" smtClean="0">
                <a:solidFill>
                  <a:schemeClr val="tx1"/>
                </a:solidFill>
                <a:latin typeface="思源黑体" panose="020B0400000000000000" pitchFamily="34" charset="-122"/>
                <a:ea typeface="思源黑体" panose="020B0400000000000000" pitchFamily="34" charset="-122"/>
                <a:cs typeface="Segoe UI" panose="020B0502040204020203" pitchFamily="34" charset="0"/>
              </a:defRPr>
            </a:lvl2pPr>
            <a:lvl3pPr marL="1028690" indent="-205738" algn="just">
              <a:lnSpc>
                <a:spcPct val="150000"/>
              </a:lnSpc>
              <a:spcBef>
                <a:spcPts val="0"/>
              </a:spcBef>
              <a:buSzPct val="75000"/>
              <a:buFont typeface="Wingdings" panose="05000000000000000000" pitchFamily="2" charset="2"/>
              <a:buChar char="ü"/>
              <a:defRPr lang="zh-CN" altLang="en-US" sz="1400" b="0" kern="1200" dirty="0" smtClean="0">
                <a:solidFill>
                  <a:schemeClr val="tx1"/>
                </a:solidFill>
                <a:latin typeface="思源黑体" panose="020B0400000000000000" pitchFamily="34" charset="-122"/>
                <a:ea typeface="思源黑体" panose="020B0400000000000000" pitchFamily="34" charset="-122"/>
                <a:cs typeface="Segoe UI" panose="020B0502040204020203" pitchFamily="34" charset="0"/>
              </a:defRPr>
            </a:lvl3pPr>
            <a:lvl4pPr marL="1440166" indent="-205738" algn="just">
              <a:lnSpc>
                <a:spcPct val="150000"/>
              </a:lnSpc>
              <a:spcBef>
                <a:spcPts val="0"/>
              </a:spcBef>
              <a:buSzPct val="75000"/>
              <a:buFont typeface="Wingdings" panose="05000000000000000000" pitchFamily="2" charset="2"/>
              <a:buChar char="u"/>
              <a:defRPr lang="zh-CN" altLang="en-US" sz="1400" b="0" kern="1200" dirty="0" smtClean="0">
                <a:solidFill>
                  <a:schemeClr val="tx1"/>
                </a:solidFill>
                <a:latin typeface="思源黑体" panose="020B0400000000000000" pitchFamily="34" charset="-122"/>
                <a:ea typeface="思源黑体" panose="020B0400000000000000" pitchFamily="34" charset="-122"/>
                <a:cs typeface="Segoe UI" panose="020B0502040204020203" pitchFamily="34" charset="0"/>
              </a:defRPr>
            </a:lvl4pPr>
            <a:lvl5pPr marL="1851641" indent="-205738" algn="just">
              <a:lnSpc>
                <a:spcPct val="150000"/>
              </a:lnSpc>
              <a:spcBef>
                <a:spcPts val="0"/>
              </a:spcBef>
              <a:buSzPct val="75000"/>
              <a:buFont typeface="Wingdings" panose="05000000000000000000" pitchFamily="2" charset="2"/>
              <a:buChar char="p"/>
              <a:defRPr lang="zh-CN" altLang="en-US" sz="1400" b="0" kern="1200" baseline="0" dirty="0">
                <a:solidFill>
                  <a:schemeClr val="tx1"/>
                </a:solidFill>
                <a:latin typeface="思源黑体" panose="020B0400000000000000" pitchFamily="34" charset="-122"/>
                <a:ea typeface="思源黑体" panose="020B0400000000000000" pitchFamily="34"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TextBox 10"/>
          <p:cNvSpPr txBox="1">
            <a:spLocks noChangeArrowheads="1"/>
          </p:cNvSpPr>
          <p:nvPr userDrawn="1"/>
        </p:nvSpPr>
        <p:spPr bwMode="auto">
          <a:xfrm>
            <a:off x="3917494" y="4797789"/>
            <a:ext cx="948454" cy="2585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Hans" sz="1080" b="0" smtClean="0">
                <a:solidFill>
                  <a:schemeClr val="tx1">
                    <a:lumMod val="65000"/>
                    <a:lumOff val="35000"/>
                  </a:schemeClr>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080" b="0" dirty="0">
                <a:solidFill>
                  <a:schemeClr val="tx1">
                    <a:lumMod val="65000"/>
                    <a:lumOff val="35000"/>
                  </a:schemeClr>
                </a:solidFill>
                <a:latin typeface="Calibri" pitchFamily="34" charset="0"/>
                <a:ea typeface="Segoe UI" pitchFamily="34" charset="0"/>
                <a:cs typeface="Segoe UI" pitchFamily="34" charset="0"/>
              </a:rPr>
              <a:t>-56</a:t>
            </a:r>
            <a:endParaRPr lang="en-US" altLang="zh-Hans" sz="1080" b="0" dirty="0">
              <a:solidFill>
                <a:schemeClr val="tx1">
                  <a:lumMod val="65000"/>
                  <a:lumOff val="35000"/>
                </a:schemeClr>
              </a:solidFill>
              <a:latin typeface="Calibri" pitchFamily="34" charset="0"/>
              <a:ea typeface="Segoe UI" pitchFamily="34" charset="0"/>
              <a:cs typeface="Segoe UI" pitchFamily="34" charset="0"/>
            </a:endParaRPr>
          </a:p>
        </p:txBody>
      </p:sp>
      <p:sp>
        <p:nvSpPr>
          <p:cNvPr id="4" name="文本占位符 3"/>
          <p:cNvSpPr>
            <a:spLocks noGrp="1"/>
          </p:cNvSpPr>
          <p:nvPr>
            <p:ph type="body" sz="quarter" idx="11"/>
          </p:nvPr>
        </p:nvSpPr>
        <p:spPr>
          <a:xfrm>
            <a:off x="713973" y="195486"/>
            <a:ext cx="5616624" cy="313333"/>
          </a:xfrm>
        </p:spPr>
        <p:txBody>
          <a:bodyPr anchor="ctr">
            <a:normAutofit/>
          </a:bodyPr>
          <a:lstStyle>
            <a:lvl1pPr marL="0" indent="0">
              <a:buNone/>
              <a:defRPr sz="1800" b="1">
                <a:solidFill>
                  <a:schemeClr val="bg1"/>
                </a:solidFill>
                <a:latin typeface="思源黑体" panose="020B0400000000000000" pitchFamily="34" charset="-122"/>
                <a:ea typeface="思源黑体" panose="020B0400000000000000" pitchFamily="34" charset="-122"/>
              </a:defRPr>
            </a:lvl1pPr>
          </a:lstStyle>
          <a:p>
            <a:pPr lvl="0"/>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32328" y="16230"/>
            <a:ext cx="1572482" cy="602753"/>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5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2129385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6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494975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7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4493954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8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9366438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9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28820342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0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8145424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7524680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2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1887561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3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26103073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4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65564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F2F2F2"/>
        </a:solidFill>
        <a:effectLst/>
      </p:bgPr>
    </p:bg>
    <p:spTree>
      <p:nvGrpSpPr>
        <p:cNvPr id="1" name=""/>
        <p:cNvGrpSpPr/>
        <p:nvPr/>
      </p:nvGrpSpPr>
      <p:grpSpPr>
        <a:xfrm>
          <a:off x="0" y="0"/>
          <a:ext cx="0" cy="0"/>
          <a:chOff x="0" y="0"/>
          <a:chExt cx="0" cy="0"/>
        </a:xfrm>
      </p:grpSpPr>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77415" y="2463938"/>
            <a:ext cx="1428750" cy="1285875"/>
          </a:xfrm>
          <a:prstGeom prst="rect">
            <a:avLst/>
          </a:prstGeom>
        </p:spPr>
      </p:pic>
      <p:sp>
        <p:nvSpPr>
          <p:cNvPr id="13" name="文本框 8"/>
          <p:cNvSpPr txBox="1"/>
          <p:nvPr userDrawn="1"/>
        </p:nvSpPr>
        <p:spPr>
          <a:xfrm>
            <a:off x="2053828" y="1466742"/>
            <a:ext cx="4843462" cy="1006429"/>
          </a:xfrm>
          <a:prstGeom prst="rect">
            <a:avLst/>
          </a:prstGeom>
          <a:noFill/>
        </p:spPr>
        <p:txBody>
          <a:bodyPr wrap="square" rtlCol="0">
            <a:spAutoFit/>
          </a:bodyPr>
          <a:lstStyle/>
          <a:p>
            <a:pPr algn="ctr"/>
            <a:r>
              <a:rPr lang="en-US" altLang="zh-CN" sz="5940" dirty="0">
                <a:solidFill>
                  <a:srgbClr val="515151"/>
                </a:solidFill>
                <a:latin typeface="Calibri" panose="020F0502020204030204" pitchFamily="34" charset="0"/>
                <a:sym typeface="Calibri" panose="020F0502020204030204" pitchFamily="34" charset="0"/>
              </a:rPr>
              <a:t>Thank you!</a:t>
            </a:r>
            <a:endParaRPr lang="zh-CN" altLang="en-US" sz="5940" dirty="0">
              <a:solidFill>
                <a:srgbClr val="515151"/>
              </a:solidFill>
              <a:latin typeface="Calibri" panose="020F0502020204030204" pitchFamily="34" charset="0"/>
              <a:sym typeface="Calibri" panose="020F0502020204030204" pitchFamily="34" charset="0"/>
            </a:endParaRPr>
          </a:p>
        </p:txBody>
      </p:sp>
      <p:sp>
        <p:nvSpPr>
          <p:cNvPr id="2" name="矩形 1">
            <a:extLst>
              <a:ext uri="{FF2B5EF4-FFF2-40B4-BE49-F238E27FC236}">
                <a16:creationId xmlns:a16="http://schemas.microsoft.com/office/drawing/2014/main" id="{F78CCC9F-D791-AE8A-AE36-C1640EEF422C}"/>
              </a:ext>
            </a:extLst>
          </p:cNvPr>
          <p:cNvSpPr/>
          <p:nvPr userDrawn="1"/>
        </p:nvSpPr>
        <p:spPr>
          <a:xfrm>
            <a:off x="4572000" y="5070180"/>
            <a:ext cx="4557351" cy="8123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5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4692976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6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924480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7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6736919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8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6922799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9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6885919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0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42362840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2230313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2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6713263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3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2252836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4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778682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框架页">
    <p:bg>
      <p:bgPr>
        <a:solidFill>
          <a:srgbClr val="333F50"/>
        </a:solidFill>
        <a:effectLst/>
      </p:bgPr>
    </p:bg>
    <p:spTree>
      <p:nvGrpSpPr>
        <p:cNvPr id="1" name=""/>
        <p:cNvGrpSpPr/>
        <p:nvPr/>
      </p:nvGrpSpPr>
      <p:grpSpPr>
        <a:xfrm>
          <a:off x="0" y="0"/>
          <a:ext cx="0" cy="0"/>
          <a:chOff x="0" y="0"/>
          <a:chExt cx="0" cy="0"/>
        </a:xfrm>
      </p:grpSpPr>
      <p:sp>
        <p:nvSpPr>
          <p:cNvPr id="9" name="矩形 8"/>
          <p:cNvSpPr/>
          <p:nvPr userDrawn="1"/>
        </p:nvSpPr>
        <p:spPr>
          <a:xfrm>
            <a:off x="4263810" y="0"/>
            <a:ext cx="488350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13">
              <a:solidFill>
                <a:srgbClr val="FFFFFF"/>
              </a:solidFill>
              <a:latin typeface="Calibri" panose="020F0502020204030204" pitchFamily="34" charset="0"/>
              <a:sym typeface="Calibri" panose="020F0502020204030204" pitchFamily="34" charset="0"/>
            </a:endParaRPr>
          </a:p>
        </p:txBody>
      </p:sp>
      <p:sp>
        <p:nvSpPr>
          <p:cNvPr id="10" name="文本框 2"/>
          <p:cNvSpPr txBox="1"/>
          <p:nvPr userDrawn="1"/>
        </p:nvSpPr>
        <p:spPr>
          <a:xfrm>
            <a:off x="1070784" y="487050"/>
            <a:ext cx="3375422" cy="438582"/>
          </a:xfrm>
          <a:prstGeom prst="rect">
            <a:avLst/>
          </a:prstGeom>
          <a:noFill/>
        </p:spPr>
        <p:txBody>
          <a:bodyPr wrap="square" rtlCol="0">
            <a:spAutoFit/>
          </a:bodyPr>
          <a:lstStyle/>
          <a:p>
            <a:r>
              <a:rPr lang="en-US" altLang="zh-CN" sz="2250" b="1" dirty="0">
                <a:solidFill>
                  <a:srgbClr val="FFFFFF"/>
                </a:solidFill>
                <a:latin typeface="Calibri" panose="020F0502020204030204" pitchFamily="34" charset="0"/>
                <a:cs typeface="Calibri" panose="020F0502020204030204" pitchFamily="34" charset="0"/>
                <a:sym typeface="Calibri" panose="020F0502020204030204" pitchFamily="34" charset="0"/>
              </a:rPr>
              <a:t>CONTENTS</a:t>
            </a:r>
            <a:endParaRPr lang="zh-CN" altLang="en-US" sz="2250" b="1" dirty="0">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4639042"/>
            <a:ext cx="1604725" cy="382411"/>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5654" y="795372"/>
            <a:ext cx="3371140" cy="307421"/>
          </a:xfrm>
          <a:prstGeom prst="rect">
            <a:avLst/>
          </a:prstGeom>
        </p:spPr>
      </p:pic>
      <p:cxnSp>
        <p:nvCxnSpPr>
          <p:cNvPr id="13" name="直接连接符 12"/>
          <p:cNvCxnSpPr/>
          <p:nvPr userDrawn="1"/>
        </p:nvCxnSpPr>
        <p:spPr>
          <a:xfrm flipV="1">
            <a:off x="616807" y="872036"/>
            <a:ext cx="3162380" cy="2392"/>
          </a:xfrm>
          <a:prstGeom prst="line">
            <a:avLst/>
          </a:prstGeom>
          <a:ln w="25400" cap="rnd">
            <a:solidFill>
              <a:schemeClr val="bg1"/>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2354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5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6671321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6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8109654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7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1176332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8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7719494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9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5648930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0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882364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2804469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580370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3884057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4225" y="85553"/>
            <a:ext cx="2020151" cy="578217"/>
          </a:xfrm>
          <a:prstGeom prst="rect">
            <a:avLst/>
          </a:prstGeom>
        </p:spPr>
      </p:pic>
      <p:cxnSp>
        <p:nvCxnSpPr>
          <p:cNvPr id="8" name="直接连接符 7"/>
          <p:cNvCxnSpPr/>
          <p:nvPr userDrawn="1"/>
        </p:nvCxnSpPr>
        <p:spPr>
          <a:xfrm>
            <a:off x="0" y="48097"/>
            <a:ext cx="9144000" cy="0"/>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5723" y="5073673"/>
            <a:ext cx="4775981" cy="812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sp>
        <p:nvSpPr>
          <p:cNvPr id="10" name="矩形 9"/>
          <p:cNvSpPr/>
          <p:nvPr userDrawn="1"/>
        </p:nvSpPr>
        <p:spPr>
          <a:xfrm>
            <a:off x="4586649" y="5073673"/>
            <a:ext cx="4557351" cy="9036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722" tIns="30861" rIns="61722" bIns="30861" numCol="1" spcCol="0" rtlCol="0" fromWordArt="0" anchor="ctr" anchorCtr="0" forceAA="0" compatLnSpc="1">
            <a:prstTxWarp prst="textNoShape">
              <a:avLst/>
            </a:prstTxWarp>
            <a:noAutofit/>
          </a:bodyPr>
          <a:lstStyle/>
          <a:p>
            <a:pPr algn="ctr"/>
            <a:endParaRPr lang="zh-CN" altLang="en-US" sz="1215">
              <a:solidFill>
                <a:schemeClr val="accent6">
                  <a:lumMod val="75000"/>
                </a:schemeClr>
              </a:solidFill>
              <a:latin typeface="Calibri" panose="020F0502020204030204" pitchFamily="34" charset="0"/>
              <a:sym typeface="Calibri" panose="020F0502020204030204" pitchFamily="34" charset="0"/>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64903" y="4703343"/>
            <a:ext cx="1579099" cy="451564"/>
          </a:xfrm>
          <a:prstGeom prst="rect">
            <a:avLst/>
          </a:prstGeom>
        </p:spPr>
      </p:pic>
      <p:sp>
        <p:nvSpPr>
          <p:cNvPr id="12" name="KSO_Shape"/>
          <p:cNvSpPr>
            <a:spLocks/>
          </p:cNvSpPr>
          <p:nvPr userDrawn="1"/>
        </p:nvSpPr>
        <p:spPr bwMode="auto">
          <a:xfrm>
            <a:off x="215560" y="238691"/>
            <a:ext cx="396000" cy="2916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333F50"/>
          </a:solidFill>
          <a:ln>
            <a:noFill/>
          </a:ln>
          <a:effectLst/>
        </p:spPr>
        <p:txBody>
          <a:bodyPr anchor="ctr">
            <a:scene3d>
              <a:camera prst="orthographicFront"/>
              <a:lightRig rig="threePt" dir="t"/>
            </a:scene3d>
            <a:sp3d contourW="12700">
              <a:contourClr>
                <a:srgbClr val="FFFFFF"/>
              </a:contourClr>
            </a:sp3d>
          </a:bodyPr>
          <a:lstStyle/>
          <a:p>
            <a:pPr algn="ctr">
              <a:defRPr/>
            </a:pPr>
            <a:endParaRPr lang="zh-CN" altLang="en-US" sz="1215">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sp>
        <p:nvSpPr>
          <p:cNvPr id="13" name="内容占位符 2"/>
          <p:cNvSpPr>
            <a:spLocks noGrp="1"/>
          </p:cNvSpPr>
          <p:nvPr>
            <p:ph idx="1"/>
          </p:nvPr>
        </p:nvSpPr>
        <p:spPr>
          <a:xfrm>
            <a:off x="215560" y="782040"/>
            <a:ext cx="8460896" cy="3798734"/>
          </a:xfrm>
          <a:prstGeom prst="rect">
            <a:avLst/>
          </a:prstGeom>
        </p:spPr>
        <p:txBody>
          <a:bodyPr>
            <a:normAutofit/>
          </a:bodyPr>
          <a:lstStyle>
            <a:lvl1pPr marL="308610" indent="-308610">
              <a:lnSpc>
                <a:spcPct val="120000"/>
              </a:lnSpc>
              <a:spcBef>
                <a:spcPts val="0"/>
              </a:spcBef>
              <a:buFont typeface="Wingdings" panose="05000000000000000000" pitchFamily="2" charset="2"/>
              <a:buChar char="Ø"/>
              <a:defRPr lang="zh-CN" altLang="en-US" sz="1620" b="1" kern="1200" dirty="0" smtClean="0">
                <a:solidFill>
                  <a:schemeClr val="tx1"/>
                </a:solidFill>
                <a:latin typeface="Calibri" pitchFamily="34" charset="0"/>
                <a:ea typeface="华文楷体" charset="-122"/>
                <a:cs typeface="Segoe UI" panose="020B0502040204020203" pitchFamily="34" charset="0"/>
              </a:defRPr>
            </a:lvl1pPr>
            <a:lvl2pPr marL="668655" indent="-257175">
              <a:lnSpc>
                <a:spcPct val="120000"/>
              </a:lnSpc>
              <a:spcBef>
                <a:spcPts val="0"/>
              </a:spcBef>
              <a:buSzPct val="75000"/>
              <a:buFont typeface="Wingdings" panose="05000000000000000000" pitchFamily="2" charset="2"/>
              <a:buChar char="l"/>
              <a:defRPr lang="zh-CN" altLang="en-US" sz="1620" b="0" kern="1200" dirty="0" smtClean="0">
                <a:solidFill>
                  <a:schemeClr val="tx1"/>
                </a:solidFill>
                <a:latin typeface="Calibri" pitchFamily="34" charset="0"/>
                <a:ea typeface="华文楷体" charset="-122"/>
                <a:cs typeface="Segoe UI" panose="020B0502040204020203" pitchFamily="34" charset="0"/>
              </a:defRPr>
            </a:lvl2pPr>
            <a:lvl3pPr marL="1028700" indent="-205740">
              <a:lnSpc>
                <a:spcPct val="120000"/>
              </a:lnSpc>
              <a:spcBef>
                <a:spcPts val="0"/>
              </a:spcBef>
              <a:buSzPct val="75000"/>
              <a:buFont typeface="Wingdings" panose="05000000000000000000" pitchFamily="2" charset="2"/>
              <a:buChar char="ü"/>
              <a:defRPr lang="zh-CN" altLang="en-US" sz="1620" b="0" kern="1200" dirty="0" smtClean="0">
                <a:solidFill>
                  <a:schemeClr val="tx1"/>
                </a:solidFill>
                <a:latin typeface="Calibri" pitchFamily="34" charset="0"/>
                <a:ea typeface="华文楷体" charset="-122"/>
                <a:cs typeface="Segoe UI" panose="020B0502040204020203" pitchFamily="34" charset="0"/>
              </a:defRPr>
            </a:lvl3pPr>
            <a:lvl4pPr marL="1440180" indent="-205740">
              <a:lnSpc>
                <a:spcPct val="120000"/>
              </a:lnSpc>
              <a:spcBef>
                <a:spcPts val="0"/>
              </a:spcBef>
              <a:buSzPct val="75000"/>
              <a:buFont typeface="Wingdings" panose="05000000000000000000" pitchFamily="2" charset="2"/>
              <a:buChar char="u"/>
              <a:defRPr lang="zh-CN" altLang="en-US" sz="1620" b="0" kern="1200" dirty="0" smtClean="0">
                <a:solidFill>
                  <a:schemeClr val="tx1"/>
                </a:solidFill>
                <a:latin typeface="Calibri" pitchFamily="34" charset="0"/>
                <a:ea typeface="华文楷体" charset="-122"/>
                <a:cs typeface="Segoe UI" panose="020B0502040204020203" pitchFamily="34" charset="0"/>
              </a:defRPr>
            </a:lvl4pPr>
            <a:lvl5pPr marL="1851660" indent="-205740">
              <a:lnSpc>
                <a:spcPct val="120000"/>
              </a:lnSpc>
              <a:spcBef>
                <a:spcPts val="0"/>
              </a:spcBef>
              <a:buSzPct val="75000"/>
              <a:buFont typeface="Wingdings" panose="05000000000000000000" pitchFamily="2" charset="2"/>
              <a:buChar char="p"/>
              <a:defRPr lang="zh-CN" altLang="en-US" sz="1620" b="0" kern="1200" baseline="0" dirty="0">
                <a:solidFill>
                  <a:schemeClr val="tx1"/>
                </a:solidFill>
                <a:latin typeface="Calibri" pitchFamily="34" charset="0"/>
                <a:ea typeface="华文楷体" charset="-122"/>
                <a:cs typeface="Segoe UI" panose="020B0502040204020203" pitchFamily="34" charset="0"/>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2"/>
          <p:cNvSpPr>
            <a:spLocks noGrp="1"/>
          </p:cNvSpPr>
          <p:nvPr>
            <p:ph type="body" idx="10"/>
          </p:nvPr>
        </p:nvSpPr>
        <p:spPr>
          <a:xfrm>
            <a:off x="672370" y="145465"/>
            <a:ext cx="6020530" cy="421200"/>
          </a:xfrm>
          <a:custGeom>
            <a:avLst/>
            <a:gdLst>
              <a:gd name="connsiteX0" fmla="*/ 0 w 6020530"/>
              <a:gd name="connsiteY0" fmla="*/ 0 h 396000"/>
              <a:gd name="connsiteX1" fmla="*/ 6020530 w 6020530"/>
              <a:gd name="connsiteY1" fmla="*/ 0 h 396000"/>
              <a:gd name="connsiteX2" fmla="*/ 6020530 w 6020530"/>
              <a:gd name="connsiteY2" fmla="*/ 396000 h 396000"/>
              <a:gd name="connsiteX3" fmla="*/ 0 w 6020530"/>
              <a:gd name="connsiteY3" fmla="*/ 396000 h 396000"/>
              <a:gd name="connsiteX4" fmla="*/ 0 w 6020530"/>
              <a:gd name="connsiteY4" fmla="*/ 0 h 396000"/>
              <a:gd name="connsiteX0" fmla="*/ 0 w 6020530"/>
              <a:gd name="connsiteY0" fmla="*/ 0 h 396000"/>
              <a:gd name="connsiteX1" fmla="*/ 6020530 w 6020530"/>
              <a:gd name="connsiteY1" fmla="*/ 0 h 396000"/>
              <a:gd name="connsiteX2" fmla="*/ 6020530 w 6020530"/>
              <a:gd name="connsiteY2" fmla="*/ 396000 h 396000"/>
              <a:gd name="connsiteX3" fmla="*/ 38100 w 6020530"/>
              <a:gd name="connsiteY3" fmla="*/ 396000 h 396000"/>
              <a:gd name="connsiteX4" fmla="*/ 0 w 6020530"/>
              <a:gd name="connsiteY4" fmla="*/ 0 h 396000"/>
              <a:gd name="connsiteX0" fmla="*/ 0 w 6020530"/>
              <a:gd name="connsiteY0" fmla="*/ 6350 h 402350"/>
              <a:gd name="connsiteX1" fmla="*/ 5988780 w 6020530"/>
              <a:gd name="connsiteY1" fmla="*/ 0 h 402350"/>
              <a:gd name="connsiteX2" fmla="*/ 6020530 w 6020530"/>
              <a:gd name="connsiteY2" fmla="*/ 402350 h 402350"/>
              <a:gd name="connsiteX3" fmla="*/ 38100 w 6020530"/>
              <a:gd name="connsiteY3" fmla="*/ 402350 h 402350"/>
              <a:gd name="connsiteX4" fmla="*/ 0 w 6020530"/>
              <a:gd name="connsiteY4" fmla="*/ 6350 h 40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530" h="402350">
                <a:moveTo>
                  <a:pt x="0" y="6350"/>
                </a:moveTo>
                <a:lnTo>
                  <a:pt x="5988780" y="0"/>
                </a:lnTo>
                <a:lnTo>
                  <a:pt x="6020530" y="402350"/>
                </a:lnTo>
                <a:lnTo>
                  <a:pt x="38100" y="402350"/>
                </a:lnTo>
                <a:lnTo>
                  <a:pt x="0" y="6350"/>
                </a:lnTo>
                <a:close/>
              </a:path>
            </a:pathLst>
          </a:custGeom>
          <a:solidFill>
            <a:srgbClr val="333F50"/>
          </a:solidFill>
          <a:ln>
            <a:noFill/>
          </a:ln>
        </p:spPr>
        <p:txBody>
          <a:bodyPr anchor="b">
            <a:noAutofit/>
          </a:bodyPr>
          <a:lstStyle>
            <a:lvl1pPr marL="0" indent="0">
              <a:buNone/>
              <a:defRPr lang="zh-CN" altLang="en-US" sz="2160" b="1" kern="1200" baseline="0" dirty="0" smtClean="0">
                <a:solidFill>
                  <a:schemeClr val="bg1"/>
                </a:solidFill>
                <a:latin typeface="Calibri" pitchFamily="34" charset="0"/>
                <a:ea typeface="微软雅黑" pitchFamily="34" charset="-122"/>
                <a:cs typeface="Segoe UI" panose="020B0502040204020203"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zh-CN" altLang="en-US" dirty="0"/>
              <a:t>单击此处编辑母版文本样式</a:t>
            </a:r>
          </a:p>
        </p:txBody>
      </p:sp>
      <p:sp>
        <p:nvSpPr>
          <p:cNvPr id="15" name="TextBox 10"/>
          <p:cNvSpPr txBox="1">
            <a:spLocks noChangeArrowheads="1"/>
          </p:cNvSpPr>
          <p:nvPr userDrawn="1"/>
        </p:nvSpPr>
        <p:spPr bwMode="auto">
          <a:xfrm>
            <a:off x="3917494" y="4797789"/>
            <a:ext cx="948454" cy="286232"/>
          </a:xfrm>
          <a:prstGeom prst="rect">
            <a:avLst/>
          </a:prstGeom>
          <a:noFill/>
          <a:ln>
            <a:noFill/>
          </a:ln>
        </p:spPr>
        <p:txBody>
          <a:bodyPr wrap="square">
            <a:spAutoFit/>
          </a:bodyPr>
          <a:lstStyle>
            <a:lvl1pPr>
              <a:defRPr sz="2200" b="1">
                <a:solidFill>
                  <a:schemeClr val="tx1"/>
                </a:solidFill>
                <a:latin typeface="Times New Roman" panose="02020603050405020304" pitchFamily="18" charset="0"/>
                <a:ea typeface="宋体" panose="02010600030101010101" pitchFamily="2" charset="-122"/>
              </a:defRPr>
            </a:lvl1pPr>
            <a:lvl2pPr marL="742950" indent="-285750">
              <a:defRPr sz="2200" b="1">
                <a:solidFill>
                  <a:schemeClr val="tx1"/>
                </a:solidFill>
                <a:latin typeface="Times New Roman" panose="02020603050405020304" pitchFamily="18" charset="0"/>
                <a:ea typeface="宋体" panose="02010600030101010101" pitchFamily="2" charset="-122"/>
              </a:defRPr>
            </a:lvl2pPr>
            <a:lvl3pPr marL="1143000" indent="-228600">
              <a:defRPr sz="2200" b="1">
                <a:solidFill>
                  <a:schemeClr val="tx1"/>
                </a:solidFill>
                <a:latin typeface="Times New Roman" panose="02020603050405020304" pitchFamily="18" charset="0"/>
                <a:ea typeface="宋体" panose="02010600030101010101" pitchFamily="2" charset="-122"/>
              </a:defRPr>
            </a:lvl3pPr>
            <a:lvl4pPr marL="1600200" indent="-228600">
              <a:defRPr sz="2200" b="1">
                <a:solidFill>
                  <a:schemeClr val="tx1"/>
                </a:solidFill>
                <a:latin typeface="Times New Roman" panose="02020603050405020304" pitchFamily="18" charset="0"/>
                <a:ea typeface="宋体" panose="02010600030101010101" pitchFamily="2" charset="-122"/>
              </a:defRPr>
            </a:lvl4pPr>
            <a:lvl5pPr marL="2057400" indent="-228600">
              <a:defRPr sz="2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30000"/>
              </a:spcBef>
              <a:buClr>
                <a:srgbClr val="800000"/>
              </a:buClr>
              <a:buSzPct val="80000"/>
              <a:buFont typeface="Wingdings" panose="05000000000000000000" pitchFamily="2" charset="2"/>
              <a:buNone/>
            </a:pPr>
            <a:fld id="{E88608E0-7F47-44EF-BDDA-B28D2AA2C43C}" type="slidenum">
              <a:rPr lang="en-US" altLang="zh-CN" sz="1260" b="0" smtClean="0">
                <a:solidFill>
                  <a:schemeClr val="tx1"/>
                </a:solidFill>
                <a:latin typeface="Calibri" pitchFamily="34" charset="0"/>
                <a:ea typeface="Segoe UI" pitchFamily="34" charset="0"/>
                <a:cs typeface="Segoe UI" pitchFamily="34" charset="0"/>
              </a:rPr>
              <a:pPr algn="r" eaLnBrk="1" hangingPunct="1">
                <a:spcBef>
                  <a:spcPct val="30000"/>
                </a:spcBef>
                <a:buClr>
                  <a:srgbClr val="800000"/>
                </a:buClr>
                <a:buSzPct val="80000"/>
                <a:buFont typeface="Wingdings" panose="05000000000000000000" pitchFamily="2" charset="2"/>
                <a:buNone/>
              </a:pPr>
              <a:t>‹#›</a:t>
            </a:fld>
            <a:r>
              <a:rPr lang="en-US" altLang="zh-CN" sz="1260" b="0" dirty="0">
                <a:solidFill>
                  <a:schemeClr val="tx1"/>
                </a:solidFill>
                <a:latin typeface="Calibri" pitchFamily="34" charset="0"/>
                <a:ea typeface="Segoe UI" pitchFamily="34" charset="0"/>
                <a:cs typeface="Segoe UI" pitchFamily="34" charset="0"/>
              </a:rPr>
              <a:t>-47</a:t>
            </a:r>
          </a:p>
        </p:txBody>
      </p:sp>
    </p:spTree>
    <p:extLst>
      <p:ext uri="{BB962C8B-B14F-4D97-AF65-F5344CB8AC3E}">
        <p14:creationId xmlns:p14="http://schemas.microsoft.com/office/powerpoint/2010/main" val="14162414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080">
                <a:solidFill>
                  <a:schemeClr val="tx1">
                    <a:tint val="75000"/>
                  </a:schemeClr>
                </a:solidFill>
              </a:defRPr>
            </a:lvl1pPr>
          </a:lstStyle>
          <a:p>
            <a:fld id="{530820CF-B880-4189-942D-D702A7CBA730}" type="datetimeFigureOut">
              <a:rPr lang="zh-CN" altLang="en-US" smtClean="0"/>
              <a:t>2023/2/26</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08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Lst>
  <p:txStyles>
    <p:titleStyle>
      <a:lvl1pPr algn="ctr" defTabSz="822952" rtl="0" eaLnBrk="1" latinLnBrk="0" hangingPunct="1">
        <a:spcBef>
          <a:spcPct val="0"/>
        </a:spcBef>
        <a:buNone/>
        <a:defRPr sz="3960" kern="1200">
          <a:solidFill>
            <a:schemeClr val="tx1"/>
          </a:solidFill>
          <a:latin typeface="+mj-lt"/>
          <a:ea typeface="+mj-ea"/>
          <a:cs typeface="+mj-cs"/>
        </a:defRPr>
      </a:lvl1pPr>
    </p:titleStyle>
    <p:bodyStyle>
      <a:lvl1pPr marL="308607" indent="-308607" algn="l" defTabSz="822952" rtl="0" eaLnBrk="1" latinLnBrk="0" hangingPunct="1">
        <a:spcBef>
          <a:spcPct val="20000"/>
        </a:spcBef>
        <a:buFont typeface="Arial" pitchFamily="34" charset="0"/>
        <a:buChar char="•"/>
        <a:defRPr sz="2880" kern="1200">
          <a:solidFill>
            <a:schemeClr val="tx1"/>
          </a:solidFill>
          <a:latin typeface="+mn-lt"/>
          <a:ea typeface="+mn-ea"/>
          <a:cs typeface="+mn-cs"/>
        </a:defRPr>
      </a:lvl1pPr>
      <a:lvl2pPr marL="668649" indent="-257172" algn="l" defTabSz="822952" rtl="0" eaLnBrk="1" latinLnBrk="0" hangingPunct="1">
        <a:spcBef>
          <a:spcPct val="20000"/>
        </a:spcBef>
        <a:buFont typeface="Arial" pitchFamily="34" charset="0"/>
        <a:buChar char="–"/>
        <a:defRPr sz="2520" kern="1200">
          <a:solidFill>
            <a:schemeClr val="tx1"/>
          </a:solidFill>
          <a:latin typeface="+mn-lt"/>
          <a:ea typeface="+mn-ea"/>
          <a:cs typeface="+mn-cs"/>
        </a:defRPr>
      </a:lvl2pPr>
      <a:lvl3pPr marL="1028690" indent="-205738" algn="l" defTabSz="822952" rtl="0" eaLnBrk="1" latinLnBrk="0" hangingPunct="1">
        <a:spcBef>
          <a:spcPct val="20000"/>
        </a:spcBef>
        <a:buFont typeface="Arial" pitchFamily="34" charset="0"/>
        <a:buChar char="•"/>
        <a:defRPr sz="2160" kern="1200">
          <a:solidFill>
            <a:schemeClr val="tx1"/>
          </a:solidFill>
          <a:latin typeface="+mn-lt"/>
          <a:ea typeface="+mn-ea"/>
          <a:cs typeface="+mn-cs"/>
        </a:defRPr>
      </a:lvl3pPr>
      <a:lvl4pPr marL="1440166" indent="-205738" algn="l" defTabSz="822952"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51641" indent="-205738" algn="l" defTabSz="822952"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22952" rtl="0" eaLnBrk="1" latinLnBrk="0" hangingPunct="1">
        <a:defRPr sz="1620" kern="1200">
          <a:solidFill>
            <a:schemeClr val="tx1"/>
          </a:solidFill>
          <a:latin typeface="+mn-lt"/>
          <a:ea typeface="+mn-ea"/>
          <a:cs typeface="+mn-cs"/>
        </a:defRPr>
      </a:lvl1pPr>
      <a:lvl2pPr marL="411476" algn="l" defTabSz="822952" rtl="0" eaLnBrk="1" latinLnBrk="0" hangingPunct="1">
        <a:defRPr sz="1620" kern="1200">
          <a:solidFill>
            <a:schemeClr val="tx1"/>
          </a:solidFill>
          <a:latin typeface="+mn-lt"/>
          <a:ea typeface="+mn-ea"/>
          <a:cs typeface="+mn-cs"/>
        </a:defRPr>
      </a:lvl2pPr>
      <a:lvl3pPr marL="822952" algn="l" defTabSz="822952" rtl="0" eaLnBrk="1" latinLnBrk="0" hangingPunct="1">
        <a:defRPr sz="1620" kern="1200">
          <a:solidFill>
            <a:schemeClr val="tx1"/>
          </a:solidFill>
          <a:latin typeface="+mn-lt"/>
          <a:ea typeface="+mn-ea"/>
          <a:cs typeface="+mn-cs"/>
        </a:defRPr>
      </a:lvl3pPr>
      <a:lvl4pPr marL="1234427" algn="l" defTabSz="822952" rtl="0" eaLnBrk="1" latinLnBrk="0" hangingPunct="1">
        <a:defRPr sz="1620" kern="1200">
          <a:solidFill>
            <a:schemeClr val="tx1"/>
          </a:solidFill>
          <a:latin typeface="+mn-lt"/>
          <a:ea typeface="+mn-ea"/>
          <a:cs typeface="+mn-cs"/>
        </a:defRPr>
      </a:lvl4pPr>
      <a:lvl5pPr marL="1645904" algn="l" defTabSz="822952" rtl="0" eaLnBrk="1" latinLnBrk="0" hangingPunct="1">
        <a:defRPr sz="1620" kern="1200">
          <a:solidFill>
            <a:schemeClr val="tx1"/>
          </a:solidFill>
          <a:latin typeface="+mn-lt"/>
          <a:ea typeface="+mn-ea"/>
          <a:cs typeface="+mn-cs"/>
        </a:defRPr>
      </a:lvl5pPr>
      <a:lvl6pPr marL="2057379" algn="l" defTabSz="822952" rtl="0" eaLnBrk="1" latinLnBrk="0" hangingPunct="1">
        <a:defRPr sz="1620" kern="1200">
          <a:solidFill>
            <a:schemeClr val="tx1"/>
          </a:solidFill>
          <a:latin typeface="+mn-lt"/>
          <a:ea typeface="+mn-ea"/>
          <a:cs typeface="+mn-cs"/>
        </a:defRPr>
      </a:lvl6pPr>
      <a:lvl7pPr marL="2468856" algn="l" defTabSz="822952" rtl="0" eaLnBrk="1" latinLnBrk="0" hangingPunct="1">
        <a:defRPr sz="1620" kern="1200">
          <a:solidFill>
            <a:schemeClr val="tx1"/>
          </a:solidFill>
          <a:latin typeface="+mn-lt"/>
          <a:ea typeface="+mn-ea"/>
          <a:cs typeface="+mn-cs"/>
        </a:defRPr>
      </a:lvl7pPr>
      <a:lvl8pPr marL="2880331" algn="l" defTabSz="822952" rtl="0" eaLnBrk="1" latinLnBrk="0" hangingPunct="1">
        <a:defRPr sz="1620" kern="1200">
          <a:solidFill>
            <a:schemeClr val="tx1"/>
          </a:solidFill>
          <a:latin typeface="+mn-lt"/>
          <a:ea typeface="+mn-ea"/>
          <a:cs typeface="+mn-cs"/>
        </a:defRPr>
      </a:lvl8pPr>
      <a:lvl9pPr marL="3291807" algn="l" defTabSz="822952"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customXml" Target="../ink/ink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0.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customXml" Target="../ink/ink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customXml" Target="../ink/ink7.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customXml" Target="../ink/ink8.xml"/></Relationships>
</file>

<file path=ppt/slides/_rels/slide5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p:txBody>
          <a:bodyPr/>
          <a:lstStyle/>
          <a:p>
            <a:r>
              <a:rPr lang="zh-CN" altLang="en-US" b="1" dirty="0">
                <a:ea typeface="思源黑体" panose="020B0400000000000000"/>
                <a:sym typeface="Calibri" panose="020F0502020204030204" pitchFamily="34" charset="0"/>
              </a:rPr>
              <a:t>人工智能与机器学习策略</a:t>
            </a:r>
          </a:p>
        </p:txBody>
      </p:sp>
      <p:sp>
        <p:nvSpPr>
          <p:cNvPr id="4" name="文本占位符 3">
            <a:extLst>
              <a:ext uri="{FF2B5EF4-FFF2-40B4-BE49-F238E27FC236}">
                <a16:creationId xmlns:a16="http://schemas.microsoft.com/office/drawing/2014/main" id="{E3467B14-CF51-C208-1653-D2AA6424E6A0}"/>
              </a:ext>
            </a:extLst>
          </p:cNvPr>
          <p:cNvSpPr>
            <a:spLocks noGrp="1"/>
          </p:cNvSpPr>
          <p:nvPr>
            <p:ph type="body" sz="half" idx="10"/>
          </p:nvPr>
        </p:nvSpPr>
        <p:spPr/>
        <p:txBody>
          <a:bodyPr/>
          <a:lstStyle/>
          <a:p>
            <a:r>
              <a:rPr lang="zh-CN" altLang="en-US" dirty="0">
                <a:ea typeface="思源黑体" panose="020B0400000000000000"/>
              </a:rPr>
              <a:t>机器学习的模型</a:t>
            </a:r>
          </a:p>
          <a:p>
            <a:endParaRPr lang="zh-CN" altLang="en-US" dirty="0">
              <a:ea typeface="思源黑体" panose="020B0400000000000000"/>
            </a:endParaRPr>
          </a:p>
        </p:txBody>
      </p:sp>
      <p:sp>
        <p:nvSpPr>
          <p:cNvPr id="3" name="文本占位符 2">
            <a:extLst>
              <a:ext uri="{FF2B5EF4-FFF2-40B4-BE49-F238E27FC236}">
                <a16:creationId xmlns:a16="http://schemas.microsoft.com/office/drawing/2014/main" id="{4386F3D9-F93F-B2B3-9C60-90831D4AFFDF}"/>
              </a:ext>
            </a:extLst>
          </p:cNvPr>
          <p:cNvSpPr>
            <a:spLocks noGrp="1"/>
          </p:cNvSpPr>
          <p:nvPr>
            <p:ph type="body" sz="half" idx="2"/>
          </p:nvPr>
        </p:nvSpPr>
        <p:spPr/>
        <p:txBody>
          <a:bodyPr/>
          <a:lstStyle/>
          <a:p>
            <a:r>
              <a:rPr lang="zh-CN" altLang="en-US" dirty="0">
                <a:ea typeface="思源黑体" panose="020B0400000000000000"/>
              </a:rPr>
              <a:t>韩子非</a:t>
            </a:r>
          </a:p>
        </p:txBody>
      </p:sp>
    </p:spTree>
    <p:extLst>
      <p:ext uri="{BB962C8B-B14F-4D97-AF65-F5344CB8AC3E}">
        <p14:creationId xmlns:p14="http://schemas.microsoft.com/office/powerpoint/2010/main" val="2768709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3"/>
          <p:cNvSpPr/>
          <p:nvPr/>
        </p:nvSpPr>
        <p:spPr>
          <a:xfrm>
            <a:off x="4089138" y="1231129"/>
            <a:ext cx="2681457" cy="452761"/>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sp>
        <p:nvSpPr>
          <p:cNvPr id="2" name="文本框 8"/>
          <p:cNvSpPr txBox="1"/>
          <p:nvPr/>
        </p:nvSpPr>
        <p:spPr>
          <a:xfrm>
            <a:off x="2896213" y="2003630"/>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2</a:t>
            </a:r>
            <a:r>
              <a:rPr lang="en-US" altLang="zh-CN" b="1" dirty="0">
                <a:solidFill>
                  <a:srgbClr val="FFFFFF"/>
                </a:solidFill>
                <a:latin typeface="Calibri" panose="020F0502020204030204" pitchFamily="34" charset="0"/>
                <a:ea typeface="思源黑体" panose="020B0400000000000000"/>
                <a:sym typeface="Calibri" panose="020F0502020204030204" pitchFamily="34" charset="0"/>
              </a:rPr>
              <a:t> </a:t>
            </a:r>
            <a:endParaRPr lang="zh-CN" altLang="en-US"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3" name="Freeform 125"/>
          <p:cNvSpPr>
            <a:spLocks noEditPoints="1"/>
          </p:cNvSpPr>
          <p:nvPr/>
        </p:nvSpPr>
        <p:spPr bwMode="auto">
          <a:xfrm rot="5400000">
            <a:off x="2619789" y="2094376"/>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4" name="Freeform 125"/>
          <p:cNvSpPr>
            <a:spLocks noEditPoints="1"/>
          </p:cNvSpPr>
          <p:nvPr/>
        </p:nvSpPr>
        <p:spPr bwMode="auto">
          <a:xfrm rot="5400000">
            <a:off x="2619788" y="2800015"/>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5" name="Freeform 125"/>
          <p:cNvSpPr>
            <a:spLocks noEditPoints="1"/>
          </p:cNvSpPr>
          <p:nvPr/>
        </p:nvSpPr>
        <p:spPr bwMode="auto">
          <a:xfrm rot="5400000">
            <a:off x="2619787" y="4209848"/>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6" name="文本框 23"/>
          <p:cNvSpPr txBox="1"/>
          <p:nvPr/>
        </p:nvSpPr>
        <p:spPr>
          <a:xfrm>
            <a:off x="2896212" y="4130710"/>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5</a:t>
            </a:r>
            <a:r>
              <a:rPr lang="en-US" altLang="zh-CN" sz="1575" b="1" dirty="0">
                <a:solidFill>
                  <a:srgbClr val="FFFFFF"/>
                </a:solidFill>
                <a:latin typeface="Calibri" panose="020F0502020204030204" pitchFamily="34" charset="0"/>
                <a:ea typeface="思源黑体" panose="020B0400000000000000"/>
                <a:sym typeface="Calibri" panose="020F0502020204030204" pitchFamily="34" charset="0"/>
              </a:rPr>
              <a:t> </a:t>
            </a:r>
            <a:endParaRPr lang="zh-CN" altLang="en-US" sz="1575"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7" name="文本框 24"/>
          <p:cNvSpPr txBox="1"/>
          <p:nvPr/>
        </p:nvSpPr>
        <p:spPr>
          <a:xfrm>
            <a:off x="2888048" y="3430204"/>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4 </a:t>
            </a:r>
            <a:endParaRPr lang="zh-CN" altLang="en-US"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endParaRPr>
          </a:p>
        </p:txBody>
      </p:sp>
      <p:sp>
        <p:nvSpPr>
          <p:cNvPr id="8" name="文本框 25"/>
          <p:cNvSpPr txBox="1"/>
          <p:nvPr/>
        </p:nvSpPr>
        <p:spPr>
          <a:xfrm>
            <a:off x="2896212" y="2721486"/>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3</a:t>
            </a:r>
            <a:r>
              <a:rPr lang="en-US" altLang="zh-CN" b="1" dirty="0">
                <a:solidFill>
                  <a:srgbClr val="FFFFFF"/>
                </a:solidFill>
                <a:latin typeface="Calibri" panose="020F0502020204030204" pitchFamily="34" charset="0"/>
                <a:ea typeface="思源黑体" panose="020B0400000000000000"/>
                <a:sym typeface="Calibri" panose="020F0502020204030204" pitchFamily="34" charset="0"/>
              </a:rPr>
              <a:t> </a:t>
            </a:r>
            <a:endParaRPr lang="zh-CN" altLang="en-US"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9" name="Freeform 125"/>
          <p:cNvSpPr>
            <a:spLocks noEditPoints="1"/>
          </p:cNvSpPr>
          <p:nvPr/>
        </p:nvSpPr>
        <p:spPr bwMode="auto">
          <a:xfrm rot="5400000">
            <a:off x="2619788" y="3511520"/>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10" name="矩形 3"/>
          <p:cNvSpPr/>
          <p:nvPr/>
        </p:nvSpPr>
        <p:spPr>
          <a:xfrm>
            <a:off x="4075810" y="1942032"/>
            <a:ext cx="3833751" cy="453600"/>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solidFill>
            <a:srgbClr val="44546A"/>
          </a:solid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schemeClr val="bg1"/>
              </a:solidFill>
              <a:latin typeface="Calibri" panose="020F0502020204030204" pitchFamily="34" charset="0"/>
              <a:ea typeface="思源黑体" panose="020B0400000000000000"/>
              <a:sym typeface="Calibri" panose="020F0502020204030204" pitchFamily="34" charset="0"/>
            </a:endParaRPr>
          </a:p>
        </p:txBody>
      </p:sp>
      <p:sp>
        <p:nvSpPr>
          <p:cNvPr id="11" name="矩形 10"/>
          <p:cNvSpPr/>
          <p:nvPr/>
        </p:nvSpPr>
        <p:spPr>
          <a:xfrm>
            <a:off x="4733433" y="2756044"/>
            <a:ext cx="2970387" cy="300082"/>
          </a:xfrm>
          <a:prstGeom prst="rect">
            <a:avLst/>
          </a:prstGeom>
          <a:ln w="25400" cap="sq">
            <a:noFill/>
            <a:prstDash val="dash"/>
            <a:bevel/>
          </a:ln>
        </p:spPr>
        <p:txBody>
          <a:bodyPr wrap="squar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算法介绍</a:t>
            </a:r>
            <a:r>
              <a:rPr lang="en-US" altLang="zh-CN"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a:t>
            </a:r>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非监督学习</a:t>
            </a:r>
          </a:p>
        </p:txBody>
      </p:sp>
      <p:sp>
        <p:nvSpPr>
          <p:cNvPr id="12" name="矩形 3"/>
          <p:cNvSpPr/>
          <p:nvPr/>
        </p:nvSpPr>
        <p:spPr>
          <a:xfrm>
            <a:off x="4079053" y="2653076"/>
            <a:ext cx="3830507" cy="452761"/>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grpSp>
        <p:nvGrpSpPr>
          <p:cNvPr id="13" name="组合 12"/>
          <p:cNvGrpSpPr/>
          <p:nvPr/>
        </p:nvGrpSpPr>
        <p:grpSpPr>
          <a:xfrm>
            <a:off x="4079053" y="3364438"/>
            <a:ext cx="2461922" cy="452761"/>
            <a:chOff x="5219648" y="4106963"/>
            <a:chExt cx="4376751" cy="804908"/>
          </a:xfrm>
        </p:grpSpPr>
        <p:sp>
          <p:nvSpPr>
            <p:cNvPr id="14" name="矩形 13"/>
            <p:cNvSpPr/>
            <p:nvPr/>
          </p:nvSpPr>
          <p:spPr>
            <a:xfrm>
              <a:off x="6425291" y="4296454"/>
              <a:ext cx="2759616" cy="533479"/>
            </a:xfrm>
            <a:prstGeom prst="rect">
              <a:avLst/>
            </a:prstGeom>
            <a:ln w="25400" cap="sq">
              <a:noFill/>
              <a:prstDash val="dash"/>
              <a:bevel/>
            </a:ln>
          </p:spPr>
          <p:txBody>
            <a:bodyPr wrap="non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算法的</a:t>
              </a:r>
              <a:r>
                <a:rPr lang="en-US" altLang="zh-CN"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Python</a:t>
              </a:r>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实现</a:t>
              </a:r>
            </a:p>
          </p:txBody>
        </p:sp>
        <p:sp>
          <p:nvSpPr>
            <p:cNvPr id="15" name="矩形 3"/>
            <p:cNvSpPr/>
            <p:nvPr/>
          </p:nvSpPr>
          <p:spPr>
            <a:xfrm>
              <a:off x="5219648" y="4106963"/>
              <a:ext cx="4376751"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grpSp>
      <p:grpSp>
        <p:nvGrpSpPr>
          <p:cNvPr id="16" name="组合 15"/>
          <p:cNvGrpSpPr/>
          <p:nvPr/>
        </p:nvGrpSpPr>
        <p:grpSpPr>
          <a:xfrm>
            <a:off x="4079053" y="4067320"/>
            <a:ext cx="2495636" cy="452761"/>
            <a:chOff x="5219648" y="5356530"/>
            <a:chExt cx="4436686" cy="804908"/>
          </a:xfrm>
        </p:grpSpPr>
        <p:sp>
          <p:nvSpPr>
            <p:cNvPr id="17" name="矩形 16"/>
            <p:cNvSpPr/>
            <p:nvPr/>
          </p:nvSpPr>
          <p:spPr>
            <a:xfrm>
              <a:off x="6421250" y="5519442"/>
              <a:ext cx="1559401" cy="533479"/>
            </a:xfrm>
            <a:prstGeom prst="rect">
              <a:avLst/>
            </a:prstGeom>
            <a:ln w="25400" cap="sq">
              <a:noFill/>
              <a:prstDash val="dash"/>
              <a:bevel/>
            </a:ln>
          </p:spPr>
          <p:txBody>
            <a:bodyPr wrap="non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应用举例</a:t>
              </a:r>
            </a:p>
          </p:txBody>
        </p:sp>
        <p:sp>
          <p:nvSpPr>
            <p:cNvPr id="18" name="矩形 3"/>
            <p:cNvSpPr/>
            <p:nvPr/>
          </p:nvSpPr>
          <p:spPr>
            <a:xfrm>
              <a:off x="5219648" y="5356530"/>
              <a:ext cx="4436686"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grpSp>
      <p:sp>
        <p:nvSpPr>
          <p:cNvPr id="19" name="矩形 18"/>
          <p:cNvSpPr/>
          <p:nvPr/>
        </p:nvSpPr>
        <p:spPr>
          <a:xfrm>
            <a:off x="4773655" y="2048903"/>
            <a:ext cx="1883849" cy="300082"/>
          </a:xfrm>
          <a:prstGeom prst="rect">
            <a:avLst/>
          </a:prstGeom>
          <a:ln w="25400" cap="sq" cmpd="thickThin">
            <a:noFill/>
            <a:prstDash val="dash"/>
            <a:bevel/>
          </a:ln>
        </p:spPr>
        <p:txBody>
          <a:bodyPr wrap="none">
            <a:spAutoFit/>
          </a:bodyPr>
          <a:lstStyle/>
          <a:p>
            <a:r>
              <a:rPr lang="zh-CN" altLang="en-US" sz="1350" b="1" dirty="0">
                <a:solidFill>
                  <a:schemeClr val="bg1">
                    <a:lumMod val="95000"/>
                  </a:schemeClr>
                </a:solidFill>
                <a:latin typeface="Calibri" panose="020F0502020204030204" pitchFamily="34" charset="0"/>
                <a:ea typeface="思源黑体" panose="020B0400000000000000"/>
                <a:sym typeface="Calibri" panose="020F0502020204030204" pitchFamily="34" charset="0"/>
              </a:rPr>
              <a:t>算法介绍</a:t>
            </a:r>
            <a:r>
              <a:rPr lang="en-US" altLang="zh-CN" sz="1350" b="1" dirty="0">
                <a:solidFill>
                  <a:schemeClr val="bg1">
                    <a:lumMod val="95000"/>
                  </a:schemeClr>
                </a:solidFill>
                <a:latin typeface="Calibri" panose="020F0502020204030204" pitchFamily="34" charset="0"/>
                <a:ea typeface="思源黑体" panose="020B0400000000000000"/>
                <a:sym typeface="Calibri" panose="020F0502020204030204" pitchFamily="34" charset="0"/>
              </a:rPr>
              <a:t>——</a:t>
            </a:r>
            <a:r>
              <a:rPr lang="zh-CN" altLang="en-US" sz="1350" b="1" dirty="0">
                <a:solidFill>
                  <a:schemeClr val="bg1">
                    <a:lumMod val="95000"/>
                  </a:schemeClr>
                </a:solidFill>
                <a:latin typeface="Calibri" panose="020F0502020204030204" pitchFamily="34" charset="0"/>
                <a:ea typeface="思源黑体" panose="020B0400000000000000"/>
                <a:sym typeface="Calibri" panose="020F0502020204030204" pitchFamily="34" charset="0"/>
              </a:rPr>
              <a:t>监督学习</a:t>
            </a:r>
          </a:p>
        </p:txBody>
      </p:sp>
      <p:sp>
        <p:nvSpPr>
          <p:cNvPr id="20" name="Freeform 125"/>
          <p:cNvSpPr>
            <a:spLocks noEditPoints="1"/>
          </p:cNvSpPr>
          <p:nvPr/>
        </p:nvSpPr>
        <p:spPr bwMode="auto">
          <a:xfrm rot="5400000">
            <a:off x="2626415" y="1389329"/>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21" name="文本框 23"/>
          <p:cNvSpPr txBox="1"/>
          <p:nvPr/>
        </p:nvSpPr>
        <p:spPr>
          <a:xfrm>
            <a:off x="2902840" y="1310192"/>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1</a:t>
            </a:r>
            <a:endParaRPr lang="zh-CN" altLang="en-US" sz="1575"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23" name="矩形 22"/>
          <p:cNvSpPr/>
          <p:nvPr/>
        </p:nvSpPr>
        <p:spPr>
          <a:xfrm>
            <a:off x="4761581" y="1338440"/>
            <a:ext cx="1223412" cy="300082"/>
          </a:xfrm>
          <a:prstGeom prst="rect">
            <a:avLst/>
          </a:prstGeom>
          <a:noFill/>
          <a:ln w="25400" cap="sq">
            <a:noFill/>
            <a:prstDash val="dash"/>
            <a:bevel/>
          </a:ln>
        </p:spPr>
        <p:txBody>
          <a:bodyPr wrap="non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机器学习概述</a:t>
            </a:r>
          </a:p>
        </p:txBody>
      </p:sp>
    </p:spTree>
    <p:extLst>
      <p:ext uri="{BB962C8B-B14F-4D97-AF65-F5344CB8AC3E}">
        <p14:creationId xmlns:p14="http://schemas.microsoft.com/office/powerpoint/2010/main" val="209049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b="0" dirty="0">
                <a:ea typeface="思源黑体" panose="020B0400000000000000"/>
                <a:sym typeface="Calibri" panose="020F0502020204030204" pitchFamily="34" charset="0"/>
              </a:rPr>
              <a:t>监督学习：训练的输出分类是预先设定好的，根据输入和输出，算法的目标在于寻找其中的对应函数。 </a:t>
            </a:r>
            <a:endParaRPr lang="zh-CN" altLang="en-US"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监督学习</a:t>
            </a:r>
          </a:p>
        </p:txBody>
      </p:sp>
      <p:grpSp>
        <p:nvGrpSpPr>
          <p:cNvPr id="27" name="组合 26"/>
          <p:cNvGrpSpPr/>
          <p:nvPr/>
        </p:nvGrpSpPr>
        <p:grpSpPr>
          <a:xfrm>
            <a:off x="1887442" y="1203598"/>
            <a:ext cx="5369116" cy="3434782"/>
            <a:chOff x="3101680" y="985292"/>
            <a:chExt cx="5965684" cy="3816424"/>
          </a:xfrm>
        </p:grpSpPr>
        <p:sp>
          <p:nvSpPr>
            <p:cNvPr id="2" name="矩形 1"/>
            <p:cNvSpPr/>
            <p:nvPr/>
          </p:nvSpPr>
          <p:spPr>
            <a:xfrm>
              <a:off x="3173688" y="985292"/>
              <a:ext cx="678232" cy="126358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训练样本</a:t>
              </a:r>
            </a:p>
          </p:txBody>
        </p:sp>
        <p:sp>
          <p:nvSpPr>
            <p:cNvPr id="6" name="矩形 5"/>
            <p:cNvSpPr/>
            <p:nvPr/>
          </p:nvSpPr>
          <p:spPr>
            <a:xfrm>
              <a:off x="3101680" y="2633703"/>
              <a:ext cx="822248" cy="130552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新数据</a:t>
              </a:r>
            </a:p>
          </p:txBody>
        </p:sp>
        <p:sp>
          <p:nvSpPr>
            <p:cNvPr id="7" name="右箭头 6"/>
            <p:cNvSpPr/>
            <p:nvPr/>
          </p:nvSpPr>
          <p:spPr>
            <a:xfrm>
              <a:off x="3996032" y="1237086"/>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a:latin typeface="Calibri" panose="020F0502020204030204" pitchFamily="34" charset="0"/>
                <a:ea typeface="思源黑体" panose="020B0400000000000000"/>
                <a:sym typeface="Calibri" panose="020F0502020204030204" pitchFamily="34" charset="0"/>
              </a:endParaRPr>
            </a:p>
          </p:txBody>
        </p:sp>
        <p:sp>
          <p:nvSpPr>
            <p:cNvPr id="10" name="右箭头 9"/>
            <p:cNvSpPr/>
            <p:nvPr/>
          </p:nvSpPr>
          <p:spPr>
            <a:xfrm>
              <a:off x="4004796" y="1757746"/>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a:latin typeface="Calibri" panose="020F0502020204030204" pitchFamily="34" charset="0"/>
                <a:ea typeface="思源黑体" panose="020B0400000000000000"/>
                <a:sym typeface="Calibri" panose="020F0502020204030204" pitchFamily="34" charset="0"/>
              </a:endParaRPr>
            </a:p>
          </p:txBody>
        </p:sp>
        <p:sp>
          <p:nvSpPr>
            <p:cNvPr id="11" name="右箭头 10"/>
            <p:cNvSpPr/>
            <p:nvPr/>
          </p:nvSpPr>
          <p:spPr>
            <a:xfrm>
              <a:off x="4031940" y="3064397"/>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a:latin typeface="Calibri" panose="020F0502020204030204" pitchFamily="34" charset="0"/>
                <a:ea typeface="思源黑体" panose="020B0400000000000000"/>
                <a:sym typeface="Calibri" panose="020F0502020204030204" pitchFamily="34" charset="0"/>
              </a:endParaRPr>
            </a:p>
          </p:txBody>
        </p:sp>
        <p:sp>
          <p:nvSpPr>
            <p:cNvPr id="12" name="矩形 11"/>
            <p:cNvSpPr/>
            <p:nvPr/>
          </p:nvSpPr>
          <p:spPr>
            <a:xfrm>
              <a:off x="4531894" y="1228319"/>
              <a:ext cx="1955722"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输入特征（因子值）</a:t>
              </a:r>
            </a:p>
          </p:txBody>
        </p:sp>
        <p:sp>
          <p:nvSpPr>
            <p:cNvPr id="13" name="矩形 12"/>
            <p:cNvSpPr/>
            <p:nvPr/>
          </p:nvSpPr>
          <p:spPr>
            <a:xfrm>
              <a:off x="4531894" y="1705372"/>
              <a:ext cx="1955722" cy="487452"/>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输出标示</a:t>
              </a:r>
              <a:endPar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a:p>
              <a:pPr algn="ctr"/>
              <a:r>
                <a:rPr lang="zh-CN" altLang="en-US" sz="108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（表现好和表现差）</a:t>
              </a:r>
            </a:p>
          </p:txBody>
        </p:sp>
        <p:sp>
          <p:nvSpPr>
            <p:cNvPr id="14" name="矩形 13"/>
            <p:cNvSpPr/>
            <p:nvPr/>
          </p:nvSpPr>
          <p:spPr>
            <a:xfrm>
              <a:off x="4531894" y="3089689"/>
              <a:ext cx="1984322" cy="3060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输入特征（</a:t>
              </a:r>
              <a:r>
                <a:rPr lang="zh-CN" altLang="en-US" sz="126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因子值</a:t>
              </a: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a:t>
              </a:r>
            </a:p>
          </p:txBody>
        </p:sp>
        <p:sp>
          <p:nvSpPr>
            <p:cNvPr id="18" name="右箭头 17"/>
            <p:cNvSpPr/>
            <p:nvPr/>
          </p:nvSpPr>
          <p:spPr>
            <a:xfrm>
              <a:off x="6618417" y="1264590"/>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a:latin typeface="Calibri" panose="020F0502020204030204" pitchFamily="34" charset="0"/>
                <a:ea typeface="思源黑体" panose="020B0400000000000000"/>
                <a:sym typeface="Calibri" panose="020F0502020204030204" pitchFamily="34" charset="0"/>
              </a:endParaRPr>
            </a:p>
          </p:txBody>
        </p:sp>
        <p:sp>
          <p:nvSpPr>
            <p:cNvPr id="19" name="右箭头 18"/>
            <p:cNvSpPr/>
            <p:nvPr/>
          </p:nvSpPr>
          <p:spPr>
            <a:xfrm>
              <a:off x="6624228" y="1821362"/>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a:latin typeface="Calibri" panose="020F0502020204030204" pitchFamily="34" charset="0"/>
                <a:ea typeface="思源黑体" panose="020B0400000000000000"/>
                <a:sym typeface="Calibri" panose="020F0502020204030204" pitchFamily="34" charset="0"/>
              </a:endParaRPr>
            </a:p>
          </p:txBody>
        </p:sp>
        <p:sp>
          <p:nvSpPr>
            <p:cNvPr id="20" name="右箭头 19"/>
            <p:cNvSpPr/>
            <p:nvPr/>
          </p:nvSpPr>
          <p:spPr>
            <a:xfrm>
              <a:off x="6541477" y="3128013"/>
              <a:ext cx="468052" cy="253865"/>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a:latin typeface="Calibri" panose="020F0502020204030204" pitchFamily="34" charset="0"/>
                <a:ea typeface="思源黑体" panose="020B0400000000000000"/>
                <a:sym typeface="Calibri" panose="020F0502020204030204" pitchFamily="34" charset="0"/>
              </a:endParaRPr>
            </a:p>
          </p:txBody>
        </p:sp>
        <p:sp>
          <p:nvSpPr>
            <p:cNvPr id="21" name="椭圆 20"/>
            <p:cNvSpPr/>
            <p:nvPr/>
          </p:nvSpPr>
          <p:spPr>
            <a:xfrm>
              <a:off x="7124505" y="1055697"/>
              <a:ext cx="1728192" cy="118996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机器学习</a:t>
              </a:r>
              <a:endPar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算法</a:t>
              </a:r>
            </a:p>
          </p:txBody>
        </p:sp>
        <p:sp>
          <p:nvSpPr>
            <p:cNvPr id="22" name="右箭头 21"/>
            <p:cNvSpPr/>
            <p:nvPr/>
          </p:nvSpPr>
          <p:spPr>
            <a:xfrm rot="5400000">
              <a:off x="7901708" y="2343316"/>
              <a:ext cx="278859" cy="230781"/>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a:latin typeface="Calibri" panose="020F0502020204030204" pitchFamily="34" charset="0"/>
                <a:ea typeface="思源黑体" panose="020B0400000000000000"/>
                <a:sym typeface="Calibri" panose="020F0502020204030204" pitchFamily="34" charset="0"/>
              </a:endParaRPr>
            </a:p>
          </p:txBody>
        </p:sp>
        <p:sp>
          <p:nvSpPr>
            <p:cNvPr id="23" name="菱形 22"/>
            <p:cNvSpPr/>
            <p:nvPr/>
          </p:nvSpPr>
          <p:spPr>
            <a:xfrm>
              <a:off x="7014914" y="2704108"/>
              <a:ext cx="2052450" cy="1077196"/>
            </a:xfrm>
            <a:prstGeom prst="diamond">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训练好的机器学习模型</a:t>
              </a:r>
            </a:p>
          </p:txBody>
        </p:sp>
        <p:sp>
          <p:nvSpPr>
            <p:cNvPr id="25" name="右箭头 24"/>
            <p:cNvSpPr/>
            <p:nvPr/>
          </p:nvSpPr>
          <p:spPr>
            <a:xfrm rot="5400000">
              <a:off x="7901709" y="3894237"/>
              <a:ext cx="278859" cy="230781"/>
            </a:xfrm>
            <a:prstGeom prst="rightArrow">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a:latin typeface="Calibri" panose="020F0502020204030204" pitchFamily="34" charset="0"/>
                <a:ea typeface="思源黑体" panose="020B0400000000000000"/>
                <a:sym typeface="Calibri" panose="020F0502020204030204" pitchFamily="34" charset="0"/>
              </a:endParaRPr>
            </a:p>
          </p:txBody>
        </p:sp>
        <p:sp>
          <p:nvSpPr>
            <p:cNvPr id="26" name="矩形 25"/>
            <p:cNvSpPr/>
            <p:nvPr/>
          </p:nvSpPr>
          <p:spPr>
            <a:xfrm>
              <a:off x="7009529" y="4225652"/>
              <a:ext cx="2048449" cy="57606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标识预测</a:t>
              </a:r>
              <a:endPar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a:p>
              <a:pPr algn="ctr"/>
              <a:r>
                <a:rPr lang="zh-CN" altLang="en-US" sz="108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（表现好或者表现差）</a:t>
              </a:r>
            </a:p>
          </p:txBody>
        </p:sp>
      </p:gr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8986ADC8-DD7B-C061-D332-53EE903CB4DB}"/>
                  </a:ext>
                </a:extLst>
              </p14:cNvPr>
              <p14:cNvContentPartPr/>
              <p14:nvPr/>
            </p14:nvContentPartPr>
            <p14:xfrm>
              <a:off x="7529400" y="1122480"/>
              <a:ext cx="1006920" cy="309600"/>
            </p14:xfrm>
          </p:contentPart>
        </mc:Choice>
        <mc:Fallback xmlns="">
          <p:pic>
            <p:nvPicPr>
              <p:cNvPr id="4" name="墨迹 3">
                <a:extLst>
                  <a:ext uri="{FF2B5EF4-FFF2-40B4-BE49-F238E27FC236}">
                    <a16:creationId xmlns:a16="http://schemas.microsoft.com/office/drawing/2014/main" id="{8986ADC8-DD7B-C061-D332-53EE903CB4DB}"/>
                  </a:ext>
                </a:extLst>
              </p:cNvPr>
              <p:cNvPicPr/>
              <p:nvPr/>
            </p:nvPicPr>
            <p:blipFill>
              <a:blip r:embed="rId3"/>
              <a:stretch>
                <a:fillRect/>
              </a:stretch>
            </p:blipFill>
            <p:spPr>
              <a:xfrm>
                <a:off x="7520040" y="1113120"/>
                <a:ext cx="1025640" cy="328320"/>
              </a:xfrm>
              <a:prstGeom prst="rect">
                <a:avLst/>
              </a:prstGeom>
            </p:spPr>
          </p:pic>
        </mc:Fallback>
      </mc:AlternateContent>
    </p:spTree>
    <p:extLst>
      <p:ext uri="{BB962C8B-B14F-4D97-AF65-F5344CB8AC3E}">
        <p14:creationId xmlns:p14="http://schemas.microsoft.com/office/powerpoint/2010/main" val="1342821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a:bodyPr>
              <a:lstStyle/>
              <a:p>
                <a:r>
                  <a:rPr lang="zh-CN" altLang="en-US" b="0" dirty="0">
                    <a:ea typeface="思源黑体" panose="020B0400000000000000"/>
                    <a:sym typeface="Calibri" panose="020F0502020204030204" pitchFamily="34" charset="0"/>
                  </a:rPr>
                  <a:t>线性回归（</a:t>
                </a:r>
                <a:r>
                  <a:rPr lang="en-US" altLang="zh-CN" b="0" dirty="0">
                    <a:ea typeface="思源黑体" panose="020B0400000000000000"/>
                    <a:sym typeface="Calibri" panose="020F0502020204030204" pitchFamily="34" charset="0"/>
                  </a:rPr>
                  <a:t>linear regression</a:t>
                </a:r>
                <a:r>
                  <a:rPr lang="zh-CN" altLang="en-US" b="0" dirty="0">
                    <a:ea typeface="思源黑体" panose="020B0400000000000000"/>
                    <a:sym typeface="Calibri" panose="020F0502020204030204" pitchFamily="34" charset="0"/>
                  </a:rPr>
                  <a:t>）是传统多因子模型中最常见的套路，也是最为基础的监督学习方法。例如我们希望能用股票的市盈率因子预测收益率。</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选取沪深</a:t>
                </a:r>
                <a:r>
                  <a:rPr lang="en-US" altLang="zh-CN" b="0" dirty="0">
                    <a:ea typeface="思源黑体" panose="020B0400000000000000"/>
                    <a:sym typeface="Calibri" panose="020F0502020204030204" pitchFamily="34" charset="0"/>
                  </a:rPr>
                  <a:t>300 </a:t>
                </a:r>
                <a:r>
                  <a:rPr lang="zh-CN" altLang="en-US" b="0" dirty="0">
                    <a:ea typeface="思源黑体" panose="020B0400000000000000"/>
                    <a:sym typeface="Calibri" panose="020F0502020204030204" pitchFamily="34" charset="0"/>
                  </a:rPr>
                  <a:t>成分股</a:t>
                </a:r>
                <a:r>
                  <a:rPr lang="en-US" altLang="zh-CN" b="0" dirty="0">
                    <a:ea typeface="思源黑体" panose="020B0400000000000000"/>
                    <a:sym typeface="Calibri" panose="020F0502020204030204" pitchFamily="34" charset="0"/>
                  </a:rPr>
                  <a:t>2016 </a:t>
                </a:r>
                <a:r>
                  <a:rPr lang="zh-CN" altLang="en-US" b="0" dirty="0">
                    <a:ea typeface="思源黑体" panose="020B0400000000000000"/>
                    <a:sym typeface="Calibri" panose="020F0502020204030204" pitchFamily="34" charset="0"/>
                  </a:rPr>
                  <a:t>年底的市盈率以及</a:t>
                </a:r>
                <a:r>
                  <a:rPr lang="en-US" altLang="zh-CN" b="0" dirty="0">
                    <a:ea typeface="思源黑体" panose="020B0400000000000000"/>
                    <a:sym typeface="Calibri" panose="020F0502020204030204" pitchFamily="34" charset="0"/>
                  </a:rPr>
                  <a:t>2017 </a:t>
                </a:r>
                <a:r>
                  <a:rPr lang="zh-CN" altLang="en-US" b="0" dirty="0">
                    <a:ea typeface="思源黑体" panose="020B0400000000000000"/>
                    <a:sym typeface="Calibri" panose="020F0502020204030204" pitchFamily="34" charset="0"/>
                  </a:rPr>
                  <a:t>年一季度涨跌幅；</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对市盈率</a:t>
                </a:r>
                <a:r>
                  <a:rPr lang="en-US" altLang="zh-CN" b="0" dirty="0">
                    <a:ea typeface="思源黑体" panose="020B0400000000000000"/>
                    <a:sym typeface="Calibri" panose="020F0502020204030204" pitchFamily="34" charset="0"/>
                  </a:rPr>
                  <a:t>TTM </a:t>
                </a:r>
                <a:r>
                  <a:rPr lang="zh-CN" altLang="en-US" b="0" dirty="0">
                    <a:ea typeface="思源黑体" panose="020B0400000000000000"/>
                    <a:sym typeface="Calibri" panose="020F0502020204030204" pitchFamily="34" charset="0"/>
                  </a:rPr>
                  <a:t>取倒数，进行中位数去极值和标准化处理，得到</a:t>
                </a:r>
                <a:r>
                  <a:rPr lang="en-US" altLang="zh-CN" b="0" dirty="0">
                    <a:ea typeface="思源黑体" panose="020B0400000000000000"/>
                    <a:sym typeface="Calibri" panose="020F0502020204030204" pitchFamily="34" charset="0"/>
                  </a:rPr>
                  <a:t>EP </a:t>
                </a:r>
                <a:r>
                  <a:rPr lang="zh-CN" altLang="en-US" b="0" dirty="0">
                    <a:ea typeface="思源黑体" panose="020B0400000000000000"/>
                    <a:sym typeface="Calibri" panose="020F0502020204030204" pitchFamily="34" charset="0"/>
                  </a:rPr>
                  <a:t>因子；</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如图所示，我们找到一条直线可以较好地拟合自变量</a:t>
                </a:r>
                <a:r>
                  <a:rPr lang="en-US" altLang="zh-CN" b="0" dirty="0">
                    <a:ea typeface="思源黑体" panose="020B0400000000000000"/>
                    <a:sym typeface="Calibri" panose="020F0502020204030204" pitchFamily="34" charset="0"/>
                  </a:rPr>
                  <a:t>x</a:t>
                </a:r>
                <a:r>
                  <a:rPr lang="en-US" altLang="zh-CN" b="0" baseline="-25000" dirty="0">
                    <a:ea typeface="思源黑体" panose="020B0400000000000000"/>
                    <a:sym typeface="Calibri" panose="020F0502020204030204" pitchFamily="34" charset="0"/>
                  </a:rPr>
                  <a:t>1</a:t>
                </a:r>
                <a:r>
                  <a:rPr lang="zh-CN" altLang="en-US" b="0" dirty="0">
                    <a:ea typeface="思源黑体" panose="020B0400000000000000"/>
                    <a:sym typeface="Calibri" panose="020F0502020204030204" pitchFamily="34" charset="0"/>
                  </a:rPr>
                  <a:t>（</a:t>
                </a:r>
                <a:r>
                  <a:rPr lang="en-US" altLang="zh-CN" b="0" dirty="0">
                    <a:ea typeface="思源黑体" panose="020B0400000000000000"/>
                    <a:sym typeface="Calibri" panose="020F0502020204030204" pitchFamily="34" charset="0"/>
                  </a:rPr>
                  <a:t>EP</a:t>
                </a:r>
                <a:r>
                  <a:rPr lang="zh-CN" altLang="en-US" b="0" dirty="0">
                    <a:ea typeface="思源黑体" panose="020B0400000000000000"/>
                    <a:sym typeface="Calibri" panose="020F0502020204030204" pitchFamily="34" charset="0"/>
                  </a:rPr>
                  <a:t>因子）和因变量</a:t>
                </a:r>
                <a:r>
                  <a:rPr lang="en-US" altLang="zh-CN" b="0" dirty="0">
                    <a:ea typeface="思源黑体" panose="020B0400000000000000"/>
                    <a:sym typeface="Calibri" panose="020F0502020204030204" pitchFamily="34" charset="0"/>
                  </a:rPr>
                  <a:t>y</a:t>
                </a:r>
                <a:r>
                  <a:rPr lang="zh-CN" altLang="en-US" b="0" dirty="0">
                    <a:ea typeface="思源黑体" panose="020B0400000000000000"/>
                    <a:sym typeface="Calibri" panose="020F0502020204030204" pitchFamily="34" charset="0"/>
                  </a:rPr>
                  <a:t>（涨跌幅）；</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该直线对应于线性模型𝑦 </a:t>
                </a:r>
                <a:r>
                  <a:rPr lang="en-US" altLang="zh-CN" b="0" dirty="0">
                    <a:ea typeface="思源黑体" panose="020B0400000000000000"/>
                    <a:sym typeface="Calibri" panose="020F0502020204030204" pitchFamily="34" charset="0"/>
                  </a:rPr>
                  <a:t>= </a:t>
                </a:r>
                <a:r>
                  <a:rPr lang="zh-CN" altLang="en-US" b="0" dirty="0">
                    <a:ea typeface="思源黑体" panose="020B0400000000000000"/>
                    <a:sym typeface="Calibri" panose="020F0502020204030204" pitchFamily="34" charset="0"/>
                  </a:rPr>
                  <a:t>𝑤</a:t>
                </a:r>
                <a:r>
                  <a:rPr lang="en-US" altLang="zh-CN" b="0" baseline="-25000" dirty="0">
                    <a:ea typeface="思源黑体" panose="020B0400000000000000"/>
                    <a:sym typeface="Calibri" panose="020F0502020204030204" pitchFamily="34" charset="0"/>
                  </a:rPr>
                  <a:t>0</a:t>
                </a:r>
                <a:r>
                  <a:rPr lang="en-US" altLang="zh-CN" b="0" dirty="0">
                    <a:ea typeface="思源黑体" panose="020B0400000000000000"/>
                    <a:sym typeface="Calibri" panose="020F0502020204030204" pitchFamily="34" charset="0"/>
                  </a:rPr>
                  <a:t> + </a:t>
                </a:r>
                <a:r>
                  <a:rPr lang="zh-CN" altLang="en-US" b="0" dirty="0">
                    <a:ea typeface="思源黑体" panose="020B0400000000000000"/>
                    <a:sym typeface="Calibri" panose="020F0502020204030204" pitchFamily="34" charset="0"/>
                  </a:rPr>
                  <a:t>𝑤</a:t>
                </a:r>
                <a:r>
                  <a:rPr lang="en-US" altLang="zh-CN" b="0" baseline="-25000" dirty="0">
                    <a:ea typeface="思源黑体" panose="020B0400000000000000"/>
                    <a:sym typeface="Calibri" panose="020F0502020204030204" pitchFamily="34" charset="0"/>
                  </a:rPr>
                  <a:t>1</a:t>
                </a:r>
                <a:r>
                  <a:rPr lang="zh-CN" altLang="en-US" b="0" dirty="0">
                    <a:ea typeface="思源黑体" panose="020B0400000000000000"/>
                    <a:sym typeface="Calibri" panose="020F0502020204030204" pitchFamily="34" charset="0"/>
                  </a:rPr>
                  <a:t>𝑥</a:t>
                </a:r>
                <a:r>
                  <a:rPr lang="en-US" altLang="zh-CN" b="0" baseline="-25000" dirty="0">
                    <a:ea typeface="思源黑体" panose="020B0400000000000000"/>
                    <a:sym typeface="Calibri" panose="020F0502020204030204" pitchFamily="34" charset="0"/>
                  </a:rPr>
                  <a:t>1</a:t>
                </a:r>
                <a:r>
                  <a:rPr lang="zh-CN" altLang="en-US" b="0" dirty="0">
                    <a:ea typeface="思源黑体" panose="020B0400000000000000"/>
                    <a:sym typeface="Calibri" panose="020F0502020204030204" pitchFamily="34" charset="0"/>
                  </a:rPr>
                  <a:t>，其中系数的估计量</a:t>
                </a:r>
                <a14:m>
                  <m:oMath xmlns:m="http://schemas.openxmlformats.org/officeDocument/2006/math">
                    <m:sSub>
                      <m:sSubPr>
                        <m:ctrlPr>
                          <a:rPr lang="en-US" altLang="zh-CN" b="0" i="1" dirty="0" smtClean="0">
                            <a:latin typeface="Cambria Math" panose="02040503050406030204" pitchFamily="18" charset="0"/>
                            <a:ea typeface="思源黑体" panose="020B0400000000000000"/>
                            <a:sym typeface="Calibri" panose="020F0502020204030204" pitchFamily="34" charset="0"/>
                          </a:rPr>
                        </m:ctrlPr>
                      </m:sSubPr>
                      <m:e>
                        <m:acc>
                          <m:accPr>
                            <m:chr m:val="̂"/>
                            <m:ctrlPr>
                              <a:rPr lang="zh-CN" altLang="en-US" b="0" i="1" dirty="0" smtClean="0">
                                <a:latin typeface="Cambria Math" panose="02040503050406030204" pitchFamily="18" charset="0"/>
                                <a:ea typeface="思源黑体" panose="020B0400000000000000"/>
                                <a:sym typeface="Calibri" panose="020F0502020204030204" pitchFamily="34" charset="0"/>
                              </a:rPr>
                            </m:ctrlPr>
                          </m:accPr>
                          <m:e>
                            <m:r>
                              <a:rPr lang="en-US" altLang="zh-CN" b="0" i="1" dirty="0" smtClean="0">
                                <a:latin typeface="Cambria Math" panose="02040503050406030204" pitchFamily="18" charset="0"/>
                                <a:ea typeface="思源黑体" panose="020B0400000000000000"/>
                                <a:sym typeface="Calibri" panose="020F0502020204030204" pitchFamily="34" charset="0"/>
                              </a:rPr>
                              <m:t>𝑤</m:t>
                            </m:r>
                          </m:e>
                        </m:acc>
                      </m:e>
                      <m:sub>
                        <m:r>
                          <a:rPr lang="en-US" altLang="zh-CN" b="0" i="1" dirty="0" smtClean="0">
                            <a:latin typeface="Cambria Math" panose="02040503050406030204" pitchFamily="18" charset="0"/>
                            <a:ea typeface="思源黑体" panose="020B0400000000000000"/>
                            <a:sym typeface="Calibri" panose="020F0502020204030204" pitchFamily="34" charset="0"/>
                          </a:rPr>
                          <m:t>0</m:t>
                        </m:r>
                      </m:sub>
                    </m:sSub>
                    <m:r>
                      <a:rPr lang="zh-CN" altLang="en-US" b="0" i="1" baseline="-25000" dirty="0">
                        <a:latin typeface="Cambria Math" panose="02040503050406030204" pitchFamily="18" charset="0"/>
                        <a:ea typeface="思源黑体" panose="020B0400000000000000"/>
                        <a:sym typeface="Calibri" panose="020F0502020204030204" pitchFamily="34" charset="0"/>
                      </a:rPr>
                      <m:t> </m:t>
                    </m:r>
                  </m:oMath>
                </a14:m>
                <a:r>
                  <a:rPr lang="en-US" altLang="zh-CN" b="0" baseline="-25000" dirty="0">
                    <a:ea typeface="思源黑体" panose="020B0400000000000000"/>
                    <a:sym typeface="Calibri" panose="020F0502020204030204" pitchFamily="34" charset="0"/>
                  </a:rPr>
                  <a:t> </a:t>
                </a:r>
                <a:r>
                  <a:rPr lang="en-US" altLang="zh-CN" b="0" dirty="0">
                    <a:ea typeface="思源黑体" panose="020B0400000000000000"/>
                    <a:sym typeface="Calibri" panose="020F0502020204030204" pitchFamily="34" charset="0"/>
                  </a:rPr>
                  <a:t>= 2.32</a:t>
                </a:r>
                <a:r>
                  <a:rPr lang="zh-CN" altLang="en-US" b="0" dirty="0">
                    <a:ea typeface="思源黑体" panose="020B0400000000000000"/>
                    <a:sym typeface="Calibri" panose="020F0502020204030204" pitchFamily="34" charset="0"/>
                  </a:rPr>
                  <a:t>，</a:t>
                </a:r>
                <a:r>
                  <a:rPr lang="en-US" altLang="zh-CN" dirty="0">
                    <a:ea typeface="思源黑体" panose="020B0400000000000000"/>
                    <a:sym typeface="Calibri" panose="020F0502020204030204" pitchFamily="34" charset="0"/>
                  </a:rPr>
                  <a:t> </a:t>
                </a:r>
                <a14:m>
                  <m:oMath xmlns:m="http://schemas.openxmlformats.org/officeDocument/2006/math">
                    <m:sSub>
                      <m:sSubPr>
                        <m:ctrlPr>
                          <a:rPr lang="en-US" altLang="zh-CN" i="1" dirty="0">
                            <a:latin typeface="Cambria Math" panose="02040503050406030204" pitchFamily="18" charset="0"/>
                            <a:ea typeface="思源黑体" panose="020B0400000000000000"/>
                            <a:sym typeface="Calibri" panose="020F0502020204030204" pitchFamily="34" charset="0"/>
                          </a:rPr>
                        </m:ctrlPr>
                      </m:sSubPr>
                      <m:e>
                        <m:acc>
                          <m:accPr>
                            <m:chr m:val="̂"/>
                            <m:ctrlPr>
                              <a:rPr lang="zh-CN" altLang="en-US" i="1" dirty="0">
                                <a:latin typeface="Cambria Math" panose="02040503050406030204" pitchFamily="18" charset="0"/>
                                <a:ea typeface="思源黑体" panose="020B0400000000000000"/>
                                <a:sym typeface="Calibri" panose="020F0502020204030204" pitchFamily="34" charset="0"/>
                              </a:rPr>
                            </m:ctrlPr>
                          </m:accPr>
                          <m:e>
                            <m:r>
                              <a:rPr lang="en-US" altLang="zh-CN" i="1" dirty="0">
                                <a:latin typeface="Cambria Math" panose="02040503050406030204" pitchFamily="18" charset="0"/>
                                <a:ea typeface="思源黑体" panose="020B0400000000000000"/>
                                <a:sym typeface="Calibri" panose="020F0502020204030204" pitchFamily="34" charset="0"/>
                              </a:rPr>
                              <m:t>𝑤</m:t>
                            </m:r>
                          </m:e>
                        </m:acc>
                      </m:e>
                      <m:sub>
                        <m:r>
                          <a:rPr lang="en-US" altLang="zh-CN" b="0" i="1" dirty="0" smtClean="0">
                            <a:latin typeface="Cambria Math" panose="02040503050406030204" pitchFamily="18" charset="0"/>
                            <a:ea typeface="思源黑体" panose="020B0400000000000000"/>
                            <a:sym typeface="Calibri" panose="020F0502020204030204" pitchFamily="34" charset="0"/>
                          </a:rPr>
                          <m:t>1</m:t>
                        </m:r>
                      </m:sub>
                    </m:sSub>
                    <m:r>
                      <a:rPr lang="zh-CN" altLang="en-US" i="1" baseline="-25000" dirty="0">
                        <a:latin typeface="Cambria Math" panose="02040503050406030204" pitchFamily="18" charset="0"/>
                        <a:ea typeface="思源黑体" panose="020B0400000000000000"/>
                        <a:sym typeface="Calibri" panose="020F0502020204030204" pitchFamily="34" charset="0"/>
                      </a:rPr>
                      <m:t> </m:t>
                    </m:r>
                  </m:oMath>
                </a14:m>
                <a:r>
                  <a:rPr lang="en-US" altLang="zh-CN" b="0" dirty="0">
                    <a:ea typeface="思源黑体" panose="020B0400000000000000"/>
                    <a:sym typeface="Calibri" panose="020F0502020204030204" pitchFamily="34" charset="0"/>
                  </a:rPr>
                  <a:t>= 3.03</a:t>
                </a:r>
                <a:r>
                  <a:rPr lang="zh-CN" altLang="en-US" b="0" dirty="0">
                    <a:ea typeface="思源黑体" panose="020B0400000000000000"/>
                    <a:sym typeface="Calibri" panose="020F0502020204030204" pitchFamily="34" charset="0"/>
                  </a:rPr>
                  <a:t>。</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市盈率越低，</a:t>
                </a:r>
                <a:r>
                  <a:rPr lang="en-US" altLang="zh-CN" b="0" dirty="0">
                    <a:ea typeface="思源黑体" panose="020B0400000000000000"/>
                    <a:sym typeface="Calibri" panose="020F0502020204030204" pitchFamily="34" charset="0"/>
                  </a:rPr>
                  <a:t>EP </a:t>
                </a:r>
                <a:r>
                  <a:rPr lang="zh-CN" altLang="en-US" b="0" dirty="0">
                    <a:ea typeface="思源黑体" panose="020B0400000000000000"/>
                    <a:sym typeface="Calibri" panose="020F0502020204030204" pitchFamily="34" charset="0"/>
                  </a:rPr>
                  <a:t>因子越大，那么股票越有可能上涨。</a:t>
                </a:r>
                <a:endParaRPr lang="en-US" altLang="zh-CN" b="0" dirty="0">
                  <a:ea typeface="思源黑体" panose="020B0400000000000000"/>
                  <a:sym typeface="Calibri" panose="020F0502020204030204" pitchFamily="34" charset="0"/>
                </a:endParaRPr>
              </a:p>
              <a:p>
                <a:pPr lvl="1"/>
                <a:endParaRPr lang="en-US" altLang="zh-CN" dirty="0">
                  <a:ea typeface="思源黑体" panose="020B0400000000000000"/>
                  <a:sym typeface="Calibri" panose="020F0502020204030204" pitchFamily="34" charset="0"/>
                </a:endParaRPr>
              </a:p>
              <a:p>
                <a:pPr lvl="1"/>
                <a:endParaRPr lang="en-US" altLang="zh-CN" b="0" dirty="0">
                  <a:ea typeface="思源黑体" panose="020B0400000000000000"/>
                  <a:sym typeface="Calibri" panose="020F0502020204030204" pitchFamily="34" charset="0"/>
                </a:endParaRPr>
              </a:p>
              <a:p>
                <a:pPr lvl="1"/>
                <a:endParaRPr lang="en-US" altLang="zh-CN" dirty="0">
                  <a:ea typeface="思源黑体" panose="020B0400000000000000"/>
                  <a:sym typeface="Calibri" panose="020F0502020204030204" pitchFamily="34" charset="0"/>
                </a:endParaRPr>
              </a:p>
              <a:p>
                <a:pPr marL="411477" lvl="1" indent="0">
                  <a:buNone/>
                </a:pPr>
                <a:r>
                  <a:rPr lang="zh-CN" altLang="en-US" b="0" dirty="0">
                    <a:ea typeface="思源黑体" panose="020B0400000000000000"/>
                    <a:sym typeface="Calibri" panose="020F0502020204030204" pitchFamily="34" charset="0"/>
                  </a:rPr>
                  <a:t>市盈率：股价</a:t>
                </a:r>
                <a:r>
                  <a:rPr lang="en-US" altLang="zh-CN" b="0" dirty="0">
                    <a:ea typeface="思源黑体" panose="020B0400000000000000"/>
                    <a:sym typeface="Calibri" panose="020F0502020204030204" pitchFamily="34" charset="0"/>
                  </a:rPr>
                  <a:t>/</a:t>
                </a:r>
                <a:r>
                  <a:rPr lang="zh-CN" altLang="en-US" dirty="0">
                    <a:ea typeface="思源黑体" panose="020B0400000000000000"/>
                    <a:sym typeface="Calibri" panose="020F0502020204030204" pitchFamily="34" charset="0"/>
                  </a:rPr>
                  <a:t>每股收益</a:t>
                </a:r>
                <a:endParaRPr lang="en-US" altLang="zh-CN" b="0" dirty="0">
                  <a:ea typeface="思源黑体" panose="020B0400000000000000"/>
                  <a:sym typeface="Calibri" panose="020F0502020204030204" pitchFamily="34"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149" r="-2452"/>
                </a:stretch>
              </a:blipFill>
            </p:spPr>
            <p:txBody>
              <a:bodyPr/>
              <a:lstStyle/>
              <a:p>
                <a:r>
                  <a:rPr lang="zh-CN" altLang="en-US">
                    <a:noFill/>
                  </a:rPr>
                  <a:t> </a:t>
                </a:r>
              </a:p>
            </p:txBody>
          </p:sp>
        </mc:Fallback>
      </mc:AlternateContent>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线性模型</a:t>
            </a:r>
          </a:p>
        </p:txBody>
      </p:sp>
    </p:spTree>
    <p:extLst>
      <p:ext uri="{BB962C8B-B14F-4D97-AF65-F5344CB8AC3E}">
        <p14:creationId xmlns:p14="http://schemas.microsoft.com/office/powerpoint/2010/main" val="4209280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a:bodyPr>
              <a:lstStyle/>
              <a:p>
                <a:r>
                  <a:rPr lang="zh-CN" altLang="en-US" b="0" dirty="0">
                    <a:ea typeface="思源黑体" panose="020B0400000000000000"/>
                    <a:sym typeface="Calibri" panose="020F0502020204030204" pitchFamily="34" charset="0"/>
                  </a:rPr>
                  <a:t>如果用机器学习的语言表述，我们根据已知的“特征”</a:t>
                </a:r>
                <a:r>
                  <a:rPr lang="en-US" altLang="zh-CN" b="0" dirty="0">
                    <a:ea typeface="思源黑体" panose="020B0400000000000000"/>
                    <a:sym typeface="Calibri" panose="020F0502020204030204" pitchFamily="34" charset="0"/>
                  </a:rPr>
                  <a:t>x</a:t>
                </a:r>
                <a:r>
                  <a:rPr lang="en-US" altLang="zh-CN" b="0" baseline="-25000" dirty="0">
                    <a:ea typeface="思源黑体" panose="020B0400000000000000"/>
                    <a:sym typeface="Calibri" panose="020F0502020204030204" pitchFamily="34" charset="0"/>
                  </a:rPr>
                  <a:t>1</a:t>
                </a:r>
                <a:r>
                  <a:rPr lang="en-US" altLang="zh-CN" b="0" dirty="0">
                    <a:ea typeface="思源黑体" panose="020B0400000000000000"/>
                    <a:sym typeface="Calibri" panose="020F0502020204030204" pitchFamily="34" charset="0"/>
                  </a:rPr>
                  <a:t> </a:t>
                </a:r>
                <a:r>
                  <a:rPr lang="zh-CN" altLang="en-US" b="0" dirty="0">
                    <a:ea typeface="思源黑体" panose="020B0400000000000000"/>
                    <a:sym typeface="Calibri" panose="020F0502020204030204" pitchFamily="34" charset="0"/>
                  </a:rPr>
                  <a:t>和“标签”</a:t>
                </a:r>
                <a:r>
                  <a:rPr lang="en-US" altLang="zh-CN" b="0" dirty="0">
                    <a:ea typeface="思源黑体" panose="020B0400000000000000"/>
                    <a:sym typeface="Calibri" panose="020F0502020204030204" pitchFamily="34" charset="0"/>
                  </a:rPr>
                  <a:t>y </a:t>
                </a:r>
                <a:r>
                  <a:rPr lang="zh-CN" altLang="en-US" b="0" dirty="0">
                    <a:ea typeface="思源黑体" panose="020B0400000000000000"/>
                    <a:sym typeface="Calibri" panose="020F0502020204030204" pitchFamily="34" charset="0"/>
                  </a:rPr>
                  <a:t>，通过“训练”得到一个反映两者线性关系的模型。</a:t>
                </a:r>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如果这种关系在未来一段时间内能够延续，那么任意给出一个股票当前时刻的</a:t>
                </a:r>
                <a:r>
                  <a:rPr lang="en-US" altLang="zh-CN" b="0" dirty="0">
                    <a:ea typeface="思源黑体" panose="020B0400000000000000"/>
                    <a:sym typeface="Calibri" panose="020F0502020204030204" pitchFamily="34" charset="0"/>
                  </a:rPr>
                  <a:t>EP </a:t>
                </a:r>
                <a:r>
                  <a:rPr lang="zh-CN" altLang="en-US" b="0" dirty="0">
                    <a:ea typeface="思源黑体" panose="020B0400000000000000"/>
                    <a:sym typeface="Calibri" panose="020F0502020204030204" pitchFamily="34" charset="0"/>
                  </a:rPr>
                  <a:t>因子</a:t>
                </a:r>
                <a:r>
                  <a:rPr lang="en-US" altLang="zh-CN" b="0" dirty="0">
                    <a:ea typeface="思源黑体" panose="020B0400000000000000"/>
                    <a:sym typeface="Calibri" panose="020F0502020204030204" pitchFamily="34" charset="0"/>
                  </a:rPr>
                  <a:t>x</a:t>
                </a:r>
                <a:r>
                  <a:rPr lang="en-US" altLang="zh-CN" b="0" baseline="-25000" dirty="0">
                    <a:ea typeface="思源黑体" panose="020B0400000000000000"/>
                    <a:sym typeface="Calibri" panose="020F0502020204030204" pitchFamily="34" charset="0"/>
                  </a:rPr>
                  <a:t>1</a:t>
                </a:r>
                <a:r>
                  <a:rPr lang="zh-CN" altLang="en-US" b="0" dirty="0">
                    <a:ea typeface="思源黑体" panose="020B0400000000000000"/>
                    <a:sym typeface="Calibri" panose="020F0502020204030204" pitchFamily="34" charset="0"/>
                  </a:rPr>
                  <a:t>，我们就可以“预测”该股票未来时刻的涨跌幅</a:t>
                </a:r>
                <a14:m>
                  <m:oMath xmlns:m="http://schemas.openxmlformats.org/officeDocument/2006/math">
                    <m:r>
                      <a:rPr lang="en-US" altLang="zh-CN" b="0" i="0" dirty="0" smtClean="0">
                        <a:latin typeface="Cambria Math" panose="02040503050406030204" pitchFamily="18" charset="0"/>
                        <a:ea typeface="思源黑体" panose="020B0400000000000000"/>
                        <a:sym typeface="Calibri" panose="020F0502020204030204" pitchFamily="34" charset="0"/>
                      </a:rPr>
                      <m:t> </m:t>
                    </m:r>
                    <m:acc>
                      <m:accPr>
                        <m:chr m:val="̂"/>
                        <m:ctrlPr>
                          <a:rPr lang="zh-CN" altLang="en-US" b="0" i="1" dirty="0" smtClean="0">
                            <a:latin typeface="Cambria Math" panose="02040503050406030204" pitchFamily="18" charset="0"/>
                            <a:ea typeface="思源黑体" panose="020B0400000000000000"/>
                            <a:sym typeface="Calibri" panose="020F0502020204030204" pitchFamily="34" charset="0"/>
                          </a:rPr>
                        </m:ctrlPr>
                      </m:accPr>
                      <m:e>
                        <m:r>
                          <a:rPr lang="en-US" altLang="zh-CN" b="0" i="1" dirty="0" smtClean="0">
                            <a:latin typeface="Cambria Math" panose="02040503050406030204" pitchFamily="18" charset="0"/>
                            <a:ea typeface="思源黑体" panose="020B0400000000000000"/>
                            <a:sym typeface="Calibri" panose="020F0502020204030204" pitchFamily="34" charset="0"/>
                          </a:rPr>
                          <m:t>𝑦</m:t>
                        </m:r>
                      </m:e>
                    </m:acc>
                    <m:r>
                      <a:rPr lang="zh-CN" altLang="en-US" b="0" i="1" dirty="0" smtClean="0">
                        <a:latin typeface="Cambria Math" panose="02040503050406030204" pitchFamily="18" charset="0"/>
                        <a:ea typeface="思源黑体" panose="020B0400000000000000"/>
                        <a:sym typeface="Calibri" panose="020F0502020204030204" pitchFamily="34" charset="0"/>
                      </a:rPr>
                      <m:t> </m:t>
                    </m:r>
                    <m:r>
                      <a:rPr lang="en-US" altLang="zh-CN" b="0" i="1" dirty="0">
                        <a:latin typeface="Cambria Math" panose="02040503050406030204" pitchFamily="18" charset="0"/>
                        <a:ea typeface="思源黑体" panose="020B0400000000000000"/>
                        <a:sym typeface="Calibri" panose="020F0502020204030204" pitchFamily="34" charset="0"/>
                      </a:rPr>
                      <m:t>=</m:t>
                    </m:r>
                    <m:r>
                      <a:rPr lang="zh-CN" altLang="en-US" b="0" i="1" dirty="0">
                        <a:latin typeface="Cambria Math" panose="02040503050406030204" pitchFamily="18" charset="0"/>
                        <a:ea typeface="思源黑体" panose="020B0400000000000000"/>
                        <a:sym typeface="Calibri" panose="020F0502020204030204" pitchFamily="34" charset="0"/>
                      </a:rPr>
                      <m:t>𝑤</m:t>
                    </m:r>
                    <m:r>
                      <a:rPr lang="en-US" altLang="zh-CN" b="0" i="1" baseline="-25000" dirty="0">
                        <a:latin typeface="Cambria Math" panose="02040503050406030204" pitchFamily="18" charset="0"/>
                        <a:ea typeface="思源黑体" panose="020B0400000000000000"/>
                        <a:sym typeface="Calibri" panose="020F0502020204030204" pitchFamily="34" charset="0"/>
                      </a:rPr>
                      <m:t>0</m:t>
                    </m:r>
                    <m:r>
                      <a:rPr lang="en-US" altLang="zh-CN" b="0" i="1" dirty="0">
                        <a:latin typeface="Cambria Math" panose="02040503050406030204" pitchFamily="18" charset="0"/>
                        <a:ea typeface="思源黑体" panose="020B0400000000000000"/>
                        <a:sym typeface="Calibri" panose="020F0502020204030204" pitchFamily="34" charset="0"/>
                      </a:rPr>
                      <m:t>+</m:t>
                    </m:r>
                    <m:r>
                      <a:rPr lang="zh-CN" altLang="en-US" b="0" i="1" dirty="0">
                        <a:latin typeface="Cambria Math" panose="02040503050406030204" pitchFamily="18" charset="0"/>
                        <a:ea typeface="思源黑体" panose="020B0400000000000000"/>
                        <a:sym typeface="Calibri" panose="020F0502020204030204" pitchFamily="34" charset="0"/>
                      </a:rPr>
                      <m:t>𝑤</m:t>
                    </m:r>
                    <m:r>
                      <a:rPr lang="en-US" altLang="zh-CN" b="0" i="1" baseline="-25000" dirty="0">
                        <a:latin typeface="Cambria Math" panose="02040503050406030204" pitchFamily="18" charset="0"/>
                        <a:ea typeface="思源黑体" panose="020B0400000000000000"/>
                        <a:sym typeface="Calibri" panose="020F0502020204030204" pitchFamily="34" charset="0"/>
                      </a:rPr>
                      <m:t>1</m:t>
                    </m:r>
                    <m:r>
                      <a:rPr lang="zh-CN" altLang="en-US" b="0" i="1" dirty="0">
                        <a:latin typeface="Cambria Math" panose="02040503050406030204" pitchFamily="18" charset="0"/>
                        <a:ea typeface="思源黑体" panose="020B0400000000000000"/>
                        <a:sym typeface="Calibri" panose="020F0502020204030204" pitchFamily="34" charset="0"/>
                      </a:rPr>
                      <m:t>𝑥</m:t>
                    </m:r>
                    <m:r>
                      <a:rPr lang="en-US" altLang="zh-CN" b="0" i="1" baseline="-25000" dirty="0">
                        <a:latin typeface="Cambria Math" panose="02040503050406030204" pitchFamily="18" charset="0"/>
                        <a:ea typeface="思源黑体" panose="020B0400000000000000"/>
                        <a:sym typeface="Calibri" panose="020F0502020204030204" pitchFamily="34" charset="0"/>
                      </a:rPr>
                      <m:t>1</m:t>
                    </m:r>
                  </m:oMath>
                </a14:m>
                <a:r>
                  <a:rPr lang="zh-CN" altLang="en-US" b="0" dirty="0">
                    <a:ea typeface="思源黑体" panose="020B0400000000000000"/>
                    <a:sym typeface="Calibri" panose="020F0502020204030204" pitchFamily="34" charset="0"/>
                  </a:rPr>
                  <a:t>。</a:t>
                </a:r>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根据已有的特征和标签训练模型，使用新的特征进行预测，两者构成了监督学习最核心的两个环节。</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149" r="-2452"/>
                </a:stretch>
              </a:blipFill>
            </p:spPr>
            <p:txBody>
              <a:bodyPr/>
              <a:lstStyle/>
              <a:p>
                <a:r>
                  <a:rPr lang="zh-CN" altLang="en-US">
                    <a:noFill/>
                  </a:rPr>
                  <a:t> </a:t>
                </a:r>
              </a:p>
            </p:txBody>
          </p:sp>
        </mc:Fallback>
      </mc:AlternateContent>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线性模型</a:t>
            </a:r>
          </a:p>
        </p:txBody>
      </p:sp>
      <p:pic>
        <p:nvPicPr>
          <p:cNvPr id="4" name="图片 3"/>
          <p:cNvPicPr>
            <a:picLocks noChangeAspect="1"/>
          </p:cNvPicPr>
          <p:nvPr/>
        </p:nvPicPr>
        <p:blipFill>
          <a:blip r:embed="rId3"/>
          <a:stretch>
            <a:fillRect/>
          </a:stretch>
        </p:blipFill>
        <p:spPr>
          <a:xfrm>
            <a:off x="3059832" y="2570981"/>
            <a:ext cx="2554783" cy="199860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81F78415-04F1-C10E-B25F-4C9EF48FF0D5}"/>
                  </a:ext>
                </a:extLst>
              </p14:cNvPr>
              <p14:cNvContentPartPr/>
              <p14:nvPr/>
            </p14:nvContentPartPr>
            <p14:xfrm>
              <a:off x="3861720" y="2436480"/>
              <a:ext cx="1653840" cy="923400"/>
            </p14:xfrm>
          </p:contentPart>
        </mc:Choice>
        <mc:Fallback xmlns="">
          <p:pic>
            <p:nvPicPr>
              <p:cNvPr id="5" name="墨迹 4">
                <a:extLst>
                  <a:ext uri="{FF2B5EF4-FFF2-40B4-BE49-F238E27FC236}">
                    <a16:creationId xmlns:a16="http://schemas.microsoft.com/office/drawing/2014/main" id="{81F78415-04F1-C10E-B25F-4C9EF48FF0D5}"/>
                  </a:ext>
                </a:extLst>
              </p:cNvPr>
              <p:cNvPicPr/>
              <p:nvPr/>
            </p:nvPicPr>
            <p:blipFill>
              <a:blip r:embed="rId5"/>
              <a:stretch>
                <a:fillRect/>
              </a:stretch>
            </p:blipFill>
            <p:spPr>
              <a:xfrm>
                <a:off x="3852360" y="2427120"/>
                <a:ext cx="1672560" cy="942120"/>
              </a:xfrm>
              <a:prstGeom prst="rect">
                <a:avLst/>
              </a:prstGeom>
            </p:spPr>
          </p:pic>
        </mc:Fallback>
      </mc:AlternateContent>
    </p:spTree>
    <p:extLst>
      <p:ext uri="{BB962C8B-B14F-4D97-AF65-F5344CB8AC3E}">
        <p14:creationId xmlns:p14="http://schemas.microsoft.com/office/powerpoint/2010/main" val="3812263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b="0" dirty="0">
                <a:ea typeface="思源黑体" panose="020B0400000000000000"/>
                <a:sym typeface="Calibri" panose="020F0502020204030204" pitchFamily="34" charset="0"/>
              </a:rPr>
              <a:t>如何获得最佳拟合的直线？</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最常采取的是最小</a:t>
            </a:r>
            <a:r>
              <a:rPr lang="zh-CN" altLang="en-US" dirty="0">
                <a:ea typeface="思源黑体" panose="020B0400000000000000"/>
                <a:sym typeface="Calibri" panose="020F0502020204030204" pitchFamily="34" charset="0"/>
              </a:rPr>
              <a:t>二乘法，即</a:t>
            </a:r>
            <a:r>
              <a:rPr lang="en-US" altLang="zh-CN" dirty="0">
                <a:ea typeface="思源黑体" panose="020B0400000000000000"/>
                <a:sym typeface="Calibri" panose="020F0502020204030204" pitchFamily="34" charset="0"/>
              </a:rPr>
              <a:t>Ordinary Least Squares, </a:t>
            </a:r>
            <a:r>
              <a:rPr lang="zh-CN" altLang="en-US" dirty="0">
                <a:ea typeface="思源黑体" panose="020B0400000000000000"/>
                <a:sym typeface="Calibri" panose="020F0502020204030204" pitchFamily="34" charset="0"/>
              </a:rPr>
              <a:t>简称</a:t>
            </a:r>
            <a:r>
              <a:rPr lang="en-US" altLang="zh-CN" dirty="0">
                <a:ea typeface="思源黑体" panose="020B0400000000000000"/>
                <a:sym typeface="Calibri" panose="020F0502020204030204" pitchFamily="34" charset="0"/>
              </a:rPr>
              <a:t>OLS</a:t>
            </a:r>
          </a:p>
          <a:p>
            <a:pPr lvl="1"/>
            <a:endParaRPr lang="en-US" altLang="zh-CN" b="0"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线性模型</a:t>
            </a:r>
          </a:p>
        </p:txBody>
      </p:sp>
      <p:pic>
        <p:nvPicPr>
          <p:cNvPr id="4" name="图片 3"/>
          <p:cNvPicPr>
            <a:picLocks noChangeAspect="1"/>
          </p:cNvPicPr>
          <p:nvPr/>
        </p:nvPicPr>
        <p:blipFill>
          <a:blip r:embed="rId2"/>
          <a:stretch>
            <a:fillRect/>
          </a:stretch>
        </p:blipFill>
        <p:spPr>
          <a:xfrm>
            <a:off x="4183157" y="1486743"/>
            <a:ext cx="3413179" cy="2670133"/>
          </a:xfrm>
          <a:prstGeom prst="rect">
            <a:avLst/>
          </a:prstGeom>
        </p:spPr>
      </p:pic>
      <p:pic>
        <p:nvPicPr>
          <p:cNvPr id="5" name="图片 4">
            <a:extLst>
              <a:ext uri="{FF2B5EF4-FFF2-40B4-BE49-F238E27FC236}">
                <a16:creationId xmlns:a16="http://schemas.microsoft.com/office/drawing/2014/main" id="{56E3E0E0-B176-93F5-E392-38FCCD1562D5}"/>
              </a:ext>
            </a:extLst>
          </p:cNvPr>
          <p:cNvPicPr>
            <a:picLocks noChangeAspect="1"/>
          </p:cNvPicPr>
          <p:nvPr/>
        </p:nvPicPr>
        <p:blipFill>
          <a:blip r:embed="rId3"/>
          <a:stretch>
            <a:fillRect/>
          </a:stretch>
        </p:blipFill>
        <p:spPr>
          <a:xfrm>
            <a:off x="1137219" y="2194560"/>
            <a:ext cx="2271713" cy="754380"/>
          </a:xfrm>
          <a:prstGeom prst="rect">
            <a:avLst/>
          </a:prstGeom>
        </p:spPr>
      </p:pic>
    </p:spTree>
    <p:extLst>
      <p:ext uri="{BB962C8B-B14F-4D97-AF65-F5344CB8AC3E}">
        <p14:creationId xmlns:p14="http://schemas.microsoft.com/office/powerpoint/2010/main" val="893143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a:bodyPr>
              <a:lstStyle/>
              <a:p>
                <a:r>
                  <a:rPr lang="zh-CN" altLang="en-US" b="0" dirty="0">
                    <a:ea typeface="思源黑体" panose="020B0400000000000000"/>
                    <a:sym typeface="Calibri" panose="020F0502020204030204" pitchFamily="34" charset="0"/>
                  </a:rPr>
                  <a:t>在所考虑的特征（因子）</a:t>
                </a:r>
                <a:r>
                  <a:rPr lang="en-US" altLang="zh-CN" b="0" dirty="0">
                    <a:ea typeface="思源黑体" panose="020B0400000000000000"/>
                    <a:sym typeface="Calibri" panose="020F0502020204030204" pitchFamily="34" charset="0"/>
                  </a:rPr>
                  <a:t>X</a:t>
                </a:r>
                <a:r>
                  <a:rPr lang="zh-CN" altLang="en-US" b="0" dirty="0">
                    <a:ea typeface="思源黑体" panose="020B0400000000000000"/>
                    <a:sym typeface="Calibri" panose="020F0502020204030204" pitchFamily="34" charset="0"/>
                  </a:rPr>
                  <a:t>里面，是否至少有一个特征能够用于预测标签</a:t>
                </a:r>
                <a:r>
                  <a:rPr lang="en-US" altLang="zh-CN" b="0" dirty="0">
                    <a:ea typeface="思源黑体" panose="020B0400000000000000"/>
                    <a:sym typeface="Calibri" panose="020F0502020204030204" pitchFamily="34" charset="0"/>
                  </a:rPr>
                  <a:t>Y</a:t>
                </a:r>
                <a:r>
                  <a:rPr lang="zh-CN" altLang="en-US" b="0" dirty="0">
                    <a:ea typeface="思源黑体" panose="020B0400000000000000"/>
                    <a:sym typeface="Calibri" panose="020F0502020204030204" pitchFamily="34" charset="0"/>
                  </a:rPr>
                  <a:t>？</a:t>
                </a:r>
                <a:endParaRPr lang="en-US" altLang="zh-CN" b="0" dirty="0">
                  <a:ea typeface="思源黑体" panose="020B0400000000000000"/>
                  <a:sym typeface="Calibri" panose="020F0502020204030204" pitchFamily="34" charset="0"/>
                </a:endParaRPr>
              </a:p>
              <a:p>
                <a:pPr lvl="1"/>
                <a:r>
                  <a:rPr lang="zh-CN" altLang="en-US" dirty="0">
                    <a:ea typeface="思源黑体" panose="020B0400000000000000"/>
                    <a:sym typeface="Calibri" panose="020F0502020204030204" pitchFamily="34" charset="0"/>
                  </a:rPr>
                  <a:t>解决方法：假设检验（</a:t>
                </a:r>
                <a14:m>
                  <m:oMath xmlns:m="http://schemas.openxmlformats.org/officeDocument/2006/math">
                    <m:r>
                      <a:rPr lang="en-US" altLang="zh-CN" i="1" dirty="0" smtClean="0">
                        <a:latin typeface="Cambria Math" panose="02040503050406030204" pitchFamily="18" charset="0"/>
                        <a:ea typeface="楷体" panose="02010609060101010101" pitchFamily="49" charset="-122"/>
                        <a:sym typeface="Calibri" panose="020F0502020204030204" pitchFamily="34" charset="0"/>
                      </a:rPr>
                      <m:t>𝐹</m:t>
                    </m:r>
                  </m:oMath>
                </a14:m>
                <a:r>
                  <a:rPr lang="zh-CN" altLang="en-US" dirty="0">
                    <a:ea typeface="思源黑体" panose="020B0400000000000000"/>
                    <a:sym typeface="Calibri" panose="020F0502020204030204" pitchFamily="34" charset="0"/>
                  </a:rPr>
                  <a:t>检验）</a:t>
                </a:r>
                <a:endParaRPr lang="en-US" altLang="zh-CN" dirty="0">
                  <a:ea typeface="思源黑体" panose="020B0400000000000000"/>
                  <a:sym typeface="Calibri" panose="020F0502020204030204" pitchFamily="34" charset="0"/>
                </a:endParaRPr>
              </a:p>
              <a:p>
                <a:pPr marL="411480" lvl="1" indent="0">
                  <a:buNone/>
                </a:pPr>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是否所有收集到的特征（因子）都能够用于预测</a:t>
                </a:r>
                <a:r>
                  <a:rPr lang="en-US" altLang="zh-CN" b="0" dirty="0">
                    <a:ea typeface="思源黑体" panose="020B0400000000000000"/>
                    <a:sym typeface="Calibri" panose="020F0502020204030204" pitchFamily="34" charset="0"/>
                  </a:rPr>
                  <a:t>Y</a:t>
                </a:r>
                <a:r>
                  <a:rPr lang="zh-CN" altLang="en-US" b="0" dirty="0">
                    <a:ea typeface="思源黑体" panose="020B0400000000000000"/>
                    <a:sym typeface="Calibri" panose="020F0502020204030204" pitchFamily="34" charset="0"/>
                  </a:rPr>
                  <a:t>，还是只有一少部分可以用于预测</a:t>
                </a:r>
                <a:r>
                  <a:rPr lang="en-US" altLang="zh-CN" b="0" dirty="0">
                    <a:ea typeface="思源黑体" panose="020B0400000000000000"/>
                    <a:sym typeface="Calibri" panose="020F0502020204030204" pitchFamily="34" charset="0"/>
                  </a:rPr>
                  <a:t>Y</a:t>
                </a:r>
                <a:r>
                  <a:rPr lang="zh-CN" altLang="en-US" b="0" dirty="0">
                    <a:ea typeface="思源黑体" panose="020B0400000000000000"/>
                    <a:sym typeface="Calibri" panose="020F0502020204030204" pitchFamily="34" charset="0"/>
                  </a:rPr>
                  <a:t>？</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解决方法</a:t>
                </a:r>
                <a:r>
                  <a:rPr lang="zh-CN" altLang="en-US" dirty="0">
                    <a:ea typeface="思源黑体" panose="020B0400000000000000"/>
                    <a:sym typeface="Calibri" panose="020F0502020204030204" pitchFamily="34" charset="0"/>
                  </a:rPr>
                  <a:t>：模型变量选择（例如基于信息准则或调整</a:t>
                </a:r>
                <a:r>
                  <a:rPr lang="en-US" altLang="zh-CN" dirty="0">
                    <a:ea typeface="思源黑体" panose="020B0400000000000000"/>
                    <a:sym typeface="Calibri" panose="020F0502020204030204" pitchFamily="34" charset="0"/>
                  </a:rPr>
                  <a:t>R</a:t>
                </a:r>
                <a:r>
                  <a:rPr lang="zh-CN" altLang="en-US" dirty="0">
                    <a:ea typeface="思源黑体" panose="020B0400000000000000"/>
                    <a:sym typeface="Calibri" panose="020F0502020204030204" pitchFamily="34" charset="0"/>
                  </a:rPr>
                  <a:t>方，或使用套索回归</a:t>
                </a:r>
                <a:r>
                  <a:rPr lang="en-US" altLang="zh-CN" dirty="0">
                    <a:ea typeface="思源黑体" panose="020B0400000000000000"/>
                    <a:sym typeface="Calibri" panose="020F0502020204030204" pitchFamily="34" charset="0"/>
                  </a:rPr>
                  <a:t>LASSO</a:t>
                </a:r>
                <a:r>
                  <a:rPr lang="zh-CN" altLang="en-US" dirty="0">
                    <a:ea typeface="思源黑体" panose="020B0400000000000000"/>
                    <a:sym typeface="Calibri" panose="020F0502020204030204" pitchFamily="34" charset="0"/>
                  </a:rPr>
                  <a:t>等）</a:t>
                </a:r>
                <a:r>
                  <a:rPr lang="en-US" altLang="zh-CN" b="0" dirty="0">
                    <a:ea typeface="思源黑体" panose="020B0400000000000000"/>
                    <a:sym typeface="Calibri" panose="020F0502020204030204" pitchFamily="34" charset="0"/>
                  </a:rPr>
                  <a:t> </a:t>
                </a:r>
              </a:p>
              <a:p>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所选择因子互相具有较强相关性，模型具有多重共线性问题</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解决方法</a:t>
                </a:r>
                <a:r>
                  <a:rPr lang="zh-CN" altLang="en-US" dirty="0">
                    <a:ea typeface="思源黑体" panose="020B0400000000000000"/>
                    <a:sym typeface="Calibri" panose="020F0502020204030204" pitchFamily="34" charset="0"/>
                  </a:rPr>
                  <a:t>：模型变量选择，或者使用岭回归</a:t>
                </a:r>
                <a:r>
                  <a:rPr lang="en-US" altLang="zh-CN" dirty="0">
                    <a:ea typeface="思源黑体" panose="020B0400000000000000"/>
                    <a:sym typeface="Calibri" panose="020F0502020204030204" pitchFamily="34" charset="0"/>
                  </a:rPr>
                  <a:t>(Ridge Regression)</a:t>
                </a:r>
                <a:endParaRPr lang="en-US" altLang="zh-CN" b="0" dirty="0">
                  <a:ea typeface="思源黑体" panose="020B0400000000000000"/>
                  <a:sym typeface="Calibri" panose="020F0502020204030204" pitchFamily="34"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149"/>
                </a:stretch>
              </a:blipFill>
            </p:spPr>
            <p:txBody>
              <a:bodyPr/>
              <a:lstStyle/>
              <a:p>
                <a:r>
                  <a:rPr lang="zh-CN" altLang="en-US">
                    <a:noFill/>
                  </a:rPr>
                  <a:t> </a:t>
                </a:r>
              </a:p>
            </p:txBody>
          </p:sp>
        </mc:Fallback>
      </mc:AlternateContent>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线性模型的问题</a:t>
            </a:r>
          </a:p>
        </p:txBody>
      </p:sp>
    </p:spTree>
    <p:extLst>
      <p:ext uri="{BB962C8B-B14F-4D97-AF65-F5344CB8AC3E}">
        <p14:creationId xmlns:p14="http://schemas.microsoft.com/office/powerpoint/2010/main" val="2688174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b="0" dirty="0">
                <a:ea typeface="思源黑体" panose="020B0400000000000000"/>
                <a:sym typeface="Calibri" panose="020F0502020204030204" pitchFamily="34" charset="0"/>
              </a:rPr>
              <a:t>Y</a:t>
            </a:r>
            <a:r>
              <a:rPr lang="zh-CN" altLang="en-US" b="0" dirty="0">
                <a:ea typeface="思源黑体" panose="020B0400000000000000"/>
                <a:sym typeface="Calibri" panose="020F0502020204030204" pitchFamily="34" charset="0"/>
              </a:rPr>
              <a:t>与</a:t>
            </a:r>
            <a:r>
              <a:rPr lang="en-US" altLang="zh-CN" b="0" dirty="0">
                <a:ea typeface="思源黑体" panose="020B0400000000000000"/>
                <a:sym typeface="Calibri" panose="020F0502020204030204" pitchFamily="34" charset="0"/>
              </a:rPr>
              <a:t>X</a:t>
            </a:r>
            <a:r>
              <a:rPr lang="zh-CN" altLang="en-US" b="0" dirty="0">
                <a:ea typeface="思源黑体" panose="020B0400000000000000"/>
                <a:sym typeface="Calibri" panose="020F0502020204030204" pitchFamily="34" charset="0"/>
              </a:rPr>
              <a:t>的关系比较复杂，线性模型无法解释</a:t>
            </a:r>
            <a:endParaRPr lang="en-US" altLang="zh-CN" b="0" dirty="0">
              <a:ea typeface="思源黑体" panose="020B0400000000000000"/>
              <a:sym typeface="Calibri" panose="020F0502020204030204" pitchFamily="34" charset="0"/>
            </a:endParaRPr>
          </a:p>
          <a:p>
            <a:pPr lvl="1"/>
            <a:r>
              <a:rPr lang="zh-CN" altLang="en-US" dirty="0">
                <a:ea typeface="思源黑体" panose="020B0400000000000000"/>
                <a:sym typeface="Calibri" panose="020F0502020204030204" pitchFamily="34" charset="0"/>
              </a:rPr>
              <a:t>解决方法：使用更复杂的模型，如非线性回归，支持向量机等</a:t>
            </a:r>
            <a:endParaRPr lang="en-US" altLang="zh-CN" dirty="0">
              <a:ea typeface="思源黑体" panose="020B0400000000000000"/>
              <a:sym typeface="Calibri" panose="020F0502020204030204" pitchFamily="34" charset="0"/>
            </a:endParaRPr>
          </a:p>
          <a:p>
            <a:pPr lvl="1"/>
            <a:endParaRPr lang="en-US" altLang="zh-CN" b="0" dirty="0">
              <a:ea typeface="思源黑体" panose="020B0400000000000000"/>
              <a:sym typeface="Calibri" panose="020F0502020204030204" pitchFamily="34" charset="0"/>
            </a:endParaRPr>
          </a:p>
          <a:p>
            <a:r>
              <a:rPr lang="en-US" altLang="zh-CN" b="0" dirty="0">
                <a:ea typeface="思源黑体" panose="020B0400000000000000"/>
                <a:sym typeface="Calibri" panose="020F0502020204030204" pitchFamily="34" charset="0"/>
              </a:rPr>
              <a:t>Y</a:t>
            </a:r>
            <a:r>
              <a:rPr lang="zh-CN" altLang="en-US" b="0" dirty="0">
                <a:ea typeface="思源黑体" panose="020B0400000000000000"/>
                <a:sym typeface="Calibri" panose="020F0502020204030204" pitchFamily="34" charset="0"/>
              </a:rPr>
              <a:t>并非连续变量，比如只能取值</a:t>
            </a:r>
            <a:r>
              <a:rPr lang="en-US" altLang="zh-CN" b="0" dirty="0">
                <a:ea typeface="思源黑体" panose="020B0400000000000000"/>
                <a:sym typeface="Calibri" panose="020F0502020204030204" pitchFamily="34" charset="0"/>
              </a:rPr>
              <a:t>0</a:t>
            </a:r>
            <a:r>
              <a:rPr lang="zh-CN" altLang="en-US" b="0" dirty="0">
                <a:ea typeface="思源黑体" panose="020B0400000000000000"/>
                <a:sym typeface="Calibri" panose="020F0502020204030204" pitchFamily="34" charset="0"/>
              </a:rPr>
              <a:t>或</a:t>
            </a:r>
            <a:r>
              <a:rPr lang="en-US" altLang="zh-CN" b="0" dirty="0">
                <a:ea typeface="思源黑体" panose="020B0400000000000000"/>
                <a:sym typeface="Calibri" panose="020F0502020204030204" pitchFamily="34" charset="0"/>
              </a:rPr>
              <a:t>1</a:t>
            </a:r>
          </a:p>
          <a:p>
            <a:pPr lvl="1"/>
            <a:r>
              <a:rPr lang="zh-CN" altLang="en-US" b="0" dirty="0">
                <a:ea typeface="思源黑体" panose="020B0400000000000000"/>
                <a:sym typeface="Calibri" panose="020F0502020204030204" pitchFamily="34" charset="0"/>
              </a:rPr>
              <a:t>解决方法</a:t>
            </a:r>
            <a:r>
              <a:rPr lang="zh-CN" altLang="en-US" dirty="0">
                <a:ea typeface="思源黑体" panose="020B0400000000000000"/>
                <a:sym typeface="Calibri" panose="020F0502020204030204" pitchFamily="34" charset="0"/>
              </a:rPr>
              <a:t>：运用分类方法，如逻辑回归等</a:t>
            </a:r>
            <a:r>
              <a:rPr lang="en-US" altLang="zh-CN" b="0" dirty="0">
                <a:ea typeface="思源黑体" panose="020B0400000000000000"/>
                <a:sym typeface="Calibri" panose="020F0502020204030204" pitchFamily="34" charset="0"/>
              </a:rPr>
              <a:t> </a:t>
            </a:r>
          </a:p>
          <a:p>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所选择因子互相具有较强相关性，模型具有多重共线性问题</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解决方法</a:t>
            </a:r>
            <a:r>
              <a:rPr lang="zh-CN" altLang="en-US" dirty="0">
                <a:ea typeface="思源黑体" panose="020B0400000000000000"/>
                <a:sym typeface="Calibri" panose="020F0502020204030204" pitchFamily="34" charset="0"/>
              </a:rPr>
              <a:t>：模型变量选择，或者使用岭回归</a:t>
            </a:r>
            <a:r>
              <a:rPr lang="en-US" altLang="zh-CN" dirty="0">
                <a:ea typeface="思源黑体" panose="020B0400000000000000"/>
                <a:sym typeface="Calibri" panose="020F0502020204030204" pitchFamily="34" charset="0"/>
              </a:rPr>
              <a:t>(Ridge Regression)</a:t>
            </a:r>
          </a:p>
          <a:p>
            <a:pPr lvl="1"/>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其他问题（杠杆点，非独立观测数据等）均会影响模型的估计</a:t>
            </a:r>
            <a:endParaRPr lang="en-US" altLang="zh-CN" b="0" dirty="0">
              <a:ea typeface="思源黑体" panose="020B0400000000000000"/>
              <a:sym typeface="Calibri" panose="020F0502020204030204" pitchFamily="34" charset="0"/>
            </a:endParaRPr>
          </a:p>
          <a:p>
            <a:pPr lvl="1"/>
            <a:endParaRPr lang="en-US" altLang="zh-CN" b="0"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线性模型的问题</a:t>
            </a:r>
          </a:p>
        </p:txBody>
      </p:sp>
    </p:spTree>
    <p:extLst>
      <p:ext uri="{BB962C8B-B14F-4D97-AF65-F5344CB8AC3E}">
        <p14:creationId xmlns:p14="http://schemas.microsoft.com/office/powerpoint/2010/main" val="265361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a:bodyPr>
              <a:lstStyle/>
              <a:p>
                <a:r>
                  <a:rPr lang="zh-CN" altLang="en-US" b="0" dirty="0">
                    <a:ea typeface="思源黑体" panose="020B0400000000000000"/>
                    <a:sym typeface="Calibri" panose="020F0502020204030204" pitchFamily="34" charset="0"/>
                  </a:rPr>
                  <a:t>如果用</a:t>
                </a:r>
                <a:r>
                  <a:rPr lang="en-US" altLang="zh-CN" b="0" dirty="0">
                    <a:ea typeface="思源黑体" panose="020B0400000000000000"/>
                    <a:sym typeface="Calibri" panose="020F0502020204030204" pitchFamily="34" charset="0"/>
                  </a:rPr>
                  <a:t>RSS</a:t>
                </a:r>
                <a:r>
                  <a:rPr lang="zh-CN" altLang="en-US" b="0" dirty="0">
                    <a:ea typeface="思源黑体" panose="020B0400000000000000"/>
                    <a:sym typeface="Calibri" panose="020F0502020204030204" pitchFamily="34" charset="0"/>
                  </a:rPr>
                  <a:t>表示</a:t>
                </a:r>
                <a:r>
                  <a:rPr lang="en-US" altLang="zh-CN" b="0" dirty="0">
                    <a:ea typeface="思源黑体" panose="020B0400000000000000"/>
                    <a:sym typeface="Calibri" panose="020F0502020204030204" pitchFamily="34" charset="0"/>
                  </a:rPr>
                  <a:t>residual sum of squares</a:t>
                </a:r>
                <a:r>
                  <a:rPr lang="zh-CN" altLang="en-US" b="0" dirty="0">
                    <a:ea typeface="思源黑体" panose="020B0400000000000000"/>
                    <a:sym typeface="Calibri" panose="020F0502020204030204" pitchFamily="34" charset="0"/>
                  </a:rPr>
                  <a:t>，即残差项的平方和的化，那么最小二次法则即找到所有满足条件的参数使得</a:t>
                </a:r>
                <a:r>
                  <a:rPr lang="en-US" altLang="zh-CN" b="0" dirty="0">
                    <a:ea typeface="思源黑体" panose="020B0400000000000000"/>
                    <a:sym typeface="Calibri" panose="020F0502020204030204" pitchFamily="34" charset="0"/>
                  </a:rPr>
                  <a:t>RSS</a:t>
                </a:r>
                <a:r>
                  <a:rPr lang="zh-CN" altLang="en-US" b="0" dirty="0">
                    <a:ea typeface="思源黑体" panose="020B0400000000000000"/>
                    <a:sym typeface="Calibri" panose="020F0502020204030204" pitchFamily="34" charset="0"/>
                  </a:rPr>
                  <a:t>最小</a:t>
                </a:r>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岭回归的目标是对于一个给定的</a:t>
                </a:r>
                <a14:m>
                  <m:oMath xmlns:m="http://schemas.openxmlformats.org/officeDocument/2006/math">
                    <m:r>
                      <a:rPr lang="en-US" altLang="zh-CN" b="0" i="1" smtClean="0">
                        <a:latin typeface="Cambria Math" panose="02040503050406030204" pitchFamily="18" charset="0"/>
                        <a:ea typeface="楷体" panose="02010609060101010101" pitchFamily="49" charset="-122"/>
                        <a:sym typeface="Calibri" panose="020F0502020204030204" pitchFamily="34" charset="0"/>
                      </a:rPr>
                      <m:t>𝜆</m:t>
                    </m:r>
                    <m:r>
                      <a:rPr lang="zh-CN" altLang="en-US" b="0" i="1">
                        <a:latin typeface="Cambria Math" panose="02040503050406030204" pitchFamily="18" charset="0"/>
                        <a:ea typeface="楷体" panose="02010609060101010101" pitchFamily="49" charset="-122"/>
                        <a:sym typeface="Calibri" panose="020F0502020204030204" pitchFamily="34" charset="0"/>
                      </a:rPr>
                      <m:t>的</m:t>
                    </m:r>
                  </m:oMath>
                </a14:m>
                <a:r>
                  <a:rPr lang="zh-CN" altLang="en-US" b="0" dirty="0">
                    <a:ea typeface="思源黑体" panose="020B0400000000000000"/>
                    <a:sym typeface="Calibri" panose="020F0502020204030204" pitchFamily="34" charset="0"/>
                  </a:rPr>
                  <a:t>值，找到满足条件的参数使得下列取值最小</a:t>
                </a:r>
                <a:endParaRPr lang="en-US" altLang="zh-CN" b="0" dirty="0">
                  <a:ea typeface="思源黑体" panose="020B0400000000000000"/>
                  <a:sym typeface="Calibri" panose="020F0502020204030204" pitchFamily="34" charset="0"/>
                </a:endParaRPr>
              </a:p>
              <a:p>
                <a:pPr marL="0" indent="0">
                  <a:buNone/>
                </a:pPr>
                <a:endParaRPr lang="zh-CN" altLang="en-US" b="0" dirty="0">
                  <a:ea typeface="思源黑体" panose="020B0400000000000000"/>
                  <a:sym typeface="Calibri" panose="020F0502020204030204" pitchFamily="34"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149" r="-223"/>
                </a:stretch>
              </a:blipFill>
            </p:spPr>
            <p:txBody>
              <a:bodyPr/>
              <a:lstStyle/>
              <a:p>
                <a:r>
                  <a:rPr lang="zh-CN" altLang="en-US">
                    <a:noFill/>
                  </a:rPr>
                  <a:t> </a:t>
                </a:r>
              </a:p>
            </p:txBody>
          </p:sp>
        </mc:Fallback>
      </mc:AlternateContent>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岭回归</a:t>
            </a:r>
          </a:p>
        </p:txBody>
      </p:sp>
      <p:pic>
        <p:nvPicPr>
          <p:cNvPr id="4" name="图片 3">
            <a:extLst>
              <a:ext uri="{FF2B5EF4-FFF2-40B4-BE49-F238E27FC236}">
                <a16:creationId xmlns:a16="http://schemas.microsoft.com/office/drawing/2014/main" id="{FA6D6CBB-CC16-75D3-D64C-444A07CCDCAE}"/>
              </a:ext>
            </a:extLst>
          </p:cNvPr>
          <p:cNvPicPr>
            <a:picLocks noChangeAspect="1"/>
          </p:cNvPicPr>
          <p:nvPr/>
        </p:nvPicPr>
        <p:blipFill>
          <a:blip r:embed="rId3"/>
          <a:stretch>
            <a:fillRect/>
          </a:stretch>
        </p:blipFill>
        <p:spPr>
          <a:xfrm>
            <a:off x="2627784" y="1470028"/>
            <a:ext cx="2657095" cy="971856"/>
          </a:xfrm>
          <a:prstGeom prst="rect">
            <a:avLst/>
          </a:prstGeom>
        </p:spPr>
      </p:pic>
      <p:pic>
        <p:nvPicPr>
          <p:cNvPr id="5" name="图片 4">
            <a:extLst>
              <a:ext uri="{FF2B5EF4-FFF2-40B4-BE49-F238E27FC236}">
                <a16:creationId xmlns:a16="http://schemas.microsoft.com/office/drawing/2014/main" id="{EF985870-2EA7-4FD1-0972-506881F7766F}"/>
              </a:ext>
            </a:extLst>
          </p:cNvPr>
          <p:cNvPicPr>
            <a:picLocks noChangeAspect="1"/>
          </p:cNvPicPr>
          <p:nvPr/>
        </p:nvPicPr>
        <p:blipFill>
          <a:blip r:embed="rId4"/>
          <a:stretch>
            <a:fillRect/>
          </a:stretch>
        </p:blipFill>
        <p:spPr>
          <a:xfrm>
            <a:off x="1720483" y="3048831"/>
            <a:ext cx="5119769" cy="1166005"/>
          </a:xfrm>
          <a:prstGeom prst="rect">
            <a:avLst/>
          </a:prstGeom>
        </p:spPr>
      </p:pic>
    </p:spTree>
    <p:extLst>
      <p:ext uri="{BB962C8B-B14F-4D97-AF65-F5344CB8AC3E}">
        <p14:creationId xmlns:p14="http://schemas.microsoft.com/office/powerpoint/2010/main" val="3423440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a:bodyPr>
              <a:lstStyle/>
              <a:p>
                <a:r>
                  <a:rPr lang="zh-CN" altLang="en-US" b="0" dirty="0">
                    <a:ea typeface="思源黑体" panose="020B0400000000000000"/>
                    <a:sym typeface="Calibri" panose="020F0502020204030204" pitchFamily="34" charset="0"/>
                  </a:rPr>
                  <a:t>套索回归</a:t>
                </a:r>
                <a:r>
                  <a:rPr lang="en-US" altLang="zh-CN" b="0" dirty="0">
                    <a:ea typeface="思源黑体" panose="020B0400000000000000"/>
                    <a:sym typeface="Calibri" panose="020F0502020204030204" pitchFamily="34" charset="0"/>
                  </a:rPr>
                  <a:t>Least Absolute Shrinkage and Selection Operator,</a:t>
                </a:r>
                <a:r>
                  <a:rPr lang="zh-CN" altLang="en-US" b="0" dirty="0">
                    <a:ea typeface="思源黑体" panose="020B0400000000000000"/>
                    <a:sym typeface="Calibri" panose="020F0502020204030204" pitchFamily="34" charset="0"/>
                  </a:rPr>
                  <a:t> </a:t>
                </a:r>
                <a:r>
                  <a:rPr lang="en-US" altLang="zh-CN" b="0" dirty="0">
                    <a:ea typeface="思源黑体" panose="020B0400000000000000"/>
                    <a:sym typeface="Calibri" panose="020F0502020204030204" pitchFamily="34" charset="0"/>
                  </a:rPr>
                  <a:t>LASSO</a:t>
                </a:r>
                <a:r>
                  <a:rPr lang="zh-CN" altLang="en-US" b="0" dirty="0">
                    <a:ea typeface="思源黑体" panose="020B0400000000000000"/>
                    <a:sym typeface="Calibri" panose="020F0502020204030204" pitchFamily="34" charset="0"/>
                  </a:rPr>
                  <a:t>的目标是对于一个给定的𝜆的值，找到满足条件的参数使得下列取值最小</a:t>
                </a:r>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上述除</a:t>
                </a:r>
                <a:r>
                  <a:rPr lang="en-US" altLang="zh-CN" b="0" dirty="0">
                    <a:ea typeface="思源黑体" panose="020B0400000000000000"/>
                    <a:sym typeface="Calibri" panose="020F0502020204030204" pitchFamily="34" charset="0"/>
                  </a:rPr>
                  <a:t>RSS</a:t>
                </a:r>
                <a:r>
                  <a:rPr lang="zh-CN" altLang="en-US" b="0" dirty="0">
                    <a:ea typeface="思源黑体" panose="020B0400000000000000"/>
                    <a:sym typeface="Calibri" panose="020F0502020204030204" pitchFamily="34" charset="0"/>
                  </a:rPr>
                  <a:t>外多出的项叫做惩罚项，作用为将回归参数的估计值向</a:t>
                </a:r>
                <a:r>
                  <a:rPr lang="en-US" altLang="zh-CN" b="0" dirty="0">
                    <a:ea typeface="思源黑体" panose="020B0400000000000000"/>
                    <a:sym typeface="Calibri" panose="020F0502020204030204" pitchFamily="34" charset="0"/>
                  </a:rPr>
                  <a:t>0</a:t>
                </a:r>
                <a:r>
                  <a:rPr lang="zh-CN" altLang="en-US" b="0" dirty="0">
                    <a:ea typeface="思源黑体" panose="020B0400000000000000"/>
                    <a:sym typeface="Calibri" panose="020F0502020204030204" pitchFamily="34" charset="0"/>
                  </a:rPr>
                  <a:t>“压缩”</a:t>
                </a:r>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r>
                  <a:rPr lang="en-US" altLang="zh-CN" b="0" dirty="0">
                    <a:ea typeface="思源黑体" panose="020B0400000000000000"/>
                    <a:sym typeface="Calibri" panose="020F0502020204030204" pitchFamily="34" charset="0"/>
                  </a:rPr>
                  <a:t>LASSO</a:t>
                </a:r>
                <a:r>
                  <a:rPr lang="zh-CN" altLang="en-US" b="0" dirty="0">
                    <a:ea typeface="思源黑体" panose="020B0400000000000000"/>
                    <a:sym typeface="Calibri" panose="020F0502020204030204" pitchFamily="34" charset="0"/>
                  </a:rPr>
                  <a:t>具有模型选择的作用（当</a:t>
                </a:r>
                <a14:m>
                  <m:oMath xmlns:m="http://schemas.openxmlformats.org/officeDocument/2006/math">
                    <m:r>
                      <a:rPr lang="en-US" altLang="zh-CN" b="0" i="1" smtClean="0">
                        <a:latin typeface="Cambria Math" panose="02040503050406030204" pitchFamily="18" charset="0"/>
                        <a:ea typeface="楷体" panose="02010609060101010101" pitchFamily="49" charset="-122"/>
                        <a:sym typeface="Calibri" panose="020F0502020204030204" pitchFamily="34" charset="0"/>
                      </a:rPr>
                      <m:t>𝜆</m:t>
                    </m:r>
                    <m:r>
                      <a:rPr lang="zh-CN" altLang="en-US" b="0" i="1">
                        <a:latin typeface="Cambria Math" panose="02040503050406030204" pitchFamily="18" charset="0"/>
                        <a:ea typeface="楷体" panose="02010609060101010101" pitchFamily="49" charset="-122"/>
                        <a:sym typeface="Calibri" panose="020F0502020204030204" pitchFamily="34" charset="0"/>
                      </a:rPr>
                      <m:t>足够</m:t>
                    </m:r>
                  </m:oMath>
                </a14:m>
                <a:r>
                  <a:rPr lang="zh-CN" altLang="en-US" b="0" dirty="0">
                    <a:ea typeface="思源黑体" panose="020B0400000000000000"/>
                    <a:sym typeface="Calibri" panose="020F0502020204030204" pitchFamily="34" charset="0"/>
                  </a:rPr>
                  <a:t>大时，某些回归系数会变成</a:t>
                </a:r>
                <a:r>
                  <a:rPr lang="en-US" altLang="zh-CN" b="0" dirty="0">
                    <a:ea typeface="思源黑体" panose="020B0400000000000000"/>
                    <a:sym typeface="Calibri" panose="020F0502020204030204" pitchFamily="34" charset="0"/>
                  </a:rPr>
                  <a:t>0</a:t>
                </a:r>
                <a:r>
                  <a:rPr lang="zh-CN" altLang="en-US" b="0" dirty="0">
                    <a:ea typeface="思源黑体" panose="020B0400000000000000"/>
                    <a:sym typeface="Calibri" panose="020F0502020204030204" pitchFamily="34" charset="0"/>
                  </a:rPr>
                  <a:t>，起到变量选择的作用）</a:t>
                </a:r>
                <a:endParaRPr lang="en-US" altLang="zh-CN" b="0" dirty="0">
                  <a:ea typeface="思源黑体" panose="020B0400000000000000"/>
                  <a:sym typeface="Calibri" panose="020F0502020204030204" pitchFamily="34"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149" r="-223"/>
                </a:stretch>
              </a:blipFill>
            </p:spPr>
            <p:txBody>
              <a:bodyPr/>
              <a:lstStyle/>
              <a:p>
                <a:r>
                  <a:rPr lang="zh-CN" altLang="en-US">
                    <a:noFill/>
                  </a:rPr>
                  <a:t> </a:t>
                </a:r>
              </a:p>
            </p:txBody>
          </p:sp>
        </mc:Fallback>
      </mc:AlternateContent>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套索回归（</a:t>
            </a:r>
            <a:r>
              <a:rPr lang="en-US" altLang="zh-CN" dirty="0">
                <a:ea typeface="思源黑体" panose="020B0400000000000000"/>
                <a:sym typeface="Calibri" panose="020F0502020204030204" pitchFamily="34" charset="0"/>
              </a:rPr>
              <a:t>LASSO</a:t>
            </a:r>
            <a:r>
              <a:rPr lang="zh-CN" altLang="en-US" dirty="0">
                <a:ea typeface="思源黑体" panose="020B0400000000000000"/>
                <a:sym typeface="Calibri" panose="020F0502020204030204" pitchFamily="34" charset="0"/>
              </a:rPr>
              <a:t>）</a:t>
            </a:r>
          </a:p>
        </p:txBody>
      </p:sp>
      <p:pic>
        <p:nvPicPr>
          <p:cNvPr id="4" name="图片 3">
            <a:extLst>
              <a:ext uri="{FF2B5EF4-FFF2-40B4-BE49-F238E27FC236}">
                <a16:creationId xmlns:a16="http://schemas.microsoft.com/office/drawing/2014/main" id="{77C59C59-8B2E-2B0B-4CFD-90F1EC7FA5ED}"/>
              </a:ext>
            </a:extLst>
          </p:cNvPr>
          <p:cNvPicPr>
            <a:picLocks noChangeAspect="1"/>
          </p:cNvPicPr>
          <p:nvPr/>
        </p:nvPicPr>
        <p:blipFill>
          <a:blip r:embed="rId3"/>
          <a:stretch>
            <a:fillRect/>
          </a:stretch>
        </p:blipFill>
        <p:spPr>
          <a:xfrm>
            <a:off x="1590869" y="1646732"/>
            <a:ext cx="5231948" cy="925018"/>
          </a:xfrm>
          <a:prstGeom prst="rect">
            <a:avLst/>
          </a:prstGeom>
        </p:spPr>
      </p:pic>
    </p:spTree>
    <p:extLst>
      <p:ext uri="{BB962C8B-B14F-4D97-AF65-F5344CB8AC3E}">
        <p14:creationId xmlns:p14="http://schemas.microsoft.com/office/powerpoint/2010/main" val="2817065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93F674B-FE34-B44C-6A03-37E872811CDC}"/>
              </a:ext>
            </a:extLst>
          </p:cNvPr>
          <p:cNvSpPr>
            <a:spLocks noGrp="1"/>
          </p:cNvSpPr>
          <p:nvPr>
            <p:ph idx="1"/>
          </p:nvPr>
        </p:nvSpPr>
        <p:spPr/>
        <p:txBody>
          <a:bodyPr/>
          <a:lstStyle/>
          <a:p>
            <a:endParaRPr lang="zh-CN" altLang="en-US">
              <a:ea typeface="思源黑体" panose="020B040000000000000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套索回归进行变量选择的效果</a:t>
            </a:r>
          </a:p>
        </p:txBody>
      </p:sp>
      <p:pic>
        <p:nvPicPr>
          <p:cNvPr id="9" name="图片 8">
            <a:extLst>
              <a:ext uri="{FF2B5EF4-FFF2-40B4-BE49-F238E27FC236}">
                <a16:creationId xmlns:a16="http://schemas.microsoft.com/office/drawing/2014/main" id="{6EB8F37B-1D7B-23D7-3BDD-C150DC194CAC}"/>
              </a:ext>
            </a:extLst>
          </p:cNvPr>
          <p:cNvPicPr>
            <a:picLocks noChangeAspect="1"/>
          </p:cNvPicPr>
          <p:nvPr/>
        </p:nvPicPr>
        <p:blipFill>
          <a:blip r:embed="rId2"/>
          <a:stretch>
            <a:fillRect/>
          </a:stretch>
        </p:blipFill>
        <p:spPr>
          <a:xfrm>
            <a:off x="797209" y="1081185"/>
            <a:ext cx="7549582" cy="3251381"/>
          </a:xfrm>
          <a:prstGeom prst="rect">
            <a:avLst/>
          </a:prstGeom>
        </p:spPr>
      </p:pic>
    </p:spTree>
    <p:extLst>
      <p:ext uri="{BB962C8B-B14F-4D97-AF65-F5344CB8AC3E}">
        <p14:creationId xmlns:p14="http://schemas.microsoft.com/office/powerpoint/2010/main" val="310386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3"/>
          <p:cNvSpPr/>
          <p:nvPr/>
        </p:nvSpPr>
        <p:spPr>
          <a:xfrm>
            <a:off x="4089138" y="1231129"/>
            <a:ext cx="2681457" cy="452761"/>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solidFill>
            <a:srgbClr val="44546A"/>
          </a:solid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思源黑体" panose="020B0400000000000000"/>
              <a:ea typeface="思源黑体" panose="020B0400000000000000"/>
              <a:sym typeface="Calibri" panose="020F0502020204030204" pitchFamily="34" charset="0"/>
            </a:endParaRPr>
          </a:p>
        </p:txBody>
      </p:sp>
      <p:sp>
        <p:nvSpPr>
          <p:cNvPr id="2" name="文本框 8"/>
          <p:cNvSpPr txBox="1"/>
          <p:nvPr/>
        </p:nvSpPr>
        <p:spPr>
          <a:xfrm>
            <a:off x="2824205" y="2003630"/>
            <a:ext cx="1157287" cy="369332"/>
          </a:xfrm>
          <a:prstGeom prst="rect">
            <a:avLst/>
          </a:prstGeom>
          <a:noFill/>
        </p:spPr>
        <p:txBody>
          <a:bodyPr wrap="square" rtlCol="0">
            <a:spAutoFit/>
          </a:bodyPr>
          <a:lstStyle/>
          <a:p>
            <a:r>
              <a:rPr lang="en-US" altLang="zh-CN" b="1" dirty="0">
                <a:solidFill>
                  <a:srgbClr val="FFFFFF"/>
                </a:solidFill>
                <a:latin typeface="思源黑体" panose="020B0400000000000000"/>
                <a:ea typeface="思源黑体" panose="020B0400000000000000"/>
                <a:cs typeface="Calibri" panose="020F0502020204030204" pitchFamily="34" charset="0"/>
                <a:sym typeface="Calibri" panose="020F0502020204030204" pitchFamily="34" charset="0"/>
              </a:rPr>
              <a:t>PART 2</a:t>
            </a:r>
            <a:r>
              <a:rPr lang="en-US" altLang="zh-CN" b="1" dirty="0">
                <a:solidFill>
                  <a:srgbClr val="FFFFFF"/>
                </a:solidFill>
                <a:latin typeface="思源黑体" panose="020B0400000000000000"/>
                <a:ea typeface="思源黑体" panose="020B0400000000000000"/>
                <a:sym typeface="Calibri" panose="020F0502020204030204" pitchFamily="34" charset="0"/>
              </a:rPr>
              <a:t> </a:t>
            </a:r>
            <a:endParaRPr lang="zh-CN" altLang="en-US" b="1" dirty="0">
              <a:solidFill>
                <a:srgbClr val="FFFFFF"/>
              </a:solidFill>
              <a:latin typeface="思源黑体" panose="020B0400000000000000"/>
              <a:ea typeface="思源黑体" panose="020B0400000000000000"/>
              <a:sym typeface="Calibri" panose="020F0502020204030204" pitchFamily="34" charset="0"/>
            </a:endParaRPr>
          </a:p>
        </p:txBody>
      </p:sp>
      <p:sp>
        <p:nvSpPr>
          <p:cNvPr id="3" name="Freeform 125"/>
          <p:cNvSpPr>
            <a:spLocks noEditPoints="1"/>
          </p:cNvSpPr>
          <p:nvPr/>
        </p:nvSpPr>
        <p:spPr bwMode="auto">
          <a:xfrm rot="5400000">
            <a:off x="2547781" y="2094376"/>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思源黑体" panose="020B0400000000000000"/>
              <a:ea typeface="思源黑体" panose="020B0400000000000000"/>
              <a:sym typeface="Calibri" panose="020F0502020204030204" pitchFamily="34" charset="0"/>
            </a:endParaRPr>
          </a:p>
        </p:txBody>
      </p:sp>
      <p:sp>
        <p:nvSpPr>
          <p:cNvPr id="4" name="Freeform 125"/>
          <p:cNvSpPr>
            <a:spLocks noEditPoints="1"/>
          </p:cNvSpPr>
          <p:nvPr/>
        </p:nvSpPr>
        <p:spPr bwMode="auto">
          <a:xfrm rot="5400000">
            <a:off x="2547780" y="2800015"/>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思源黑体" panose="020B0400000000000000"/>
              <a:ea typeface="思源黑体" panose="020B0400000000000000"/>
              <a:sym typeface="Calibri" panose="020F0502020204030204" pitchFamily="34" charset="0"/>
            </a:endParaRPr>
          </a:p>
        </p:txBody>
      </p:sp>
      <p:sp>
        <p:nvSpPr>
          <p:cNvPr id="5" name="Freeform 125"/>
          <p:cNvSpPr>
            <a:spLocks noEditPoints="1"/>
          </p:cNvSpPr>
          <p:nvPr/>
        </p:nvSpPr>
        <p:spPr bwMode="auto">
          <a:xfrm rot="5400000">
            <a:off x="2547779" y="4209848"/>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思源黑体" panose="020B0400000000000000"/>
              <a:ea typeface="思源黑体" panose="020B0400000000000000"/>
              <a:sym typeface="Calibri" panose="020F0502020204030204" pitchFamily="34" charset="0"/>
            </a:endParaRPr>
          </a:p>
        </p:txBody>
      </p:sp>
      <p:sp>
        <p:nvSpPr>
          <p:cNvPr id="6" name="文本框 23"/>
          <p:cNvSpPr txBox="1"/>
          <p:nvPr/>
        </p:nvSpPr>
        <p:spPr>
          <a:xfrm>
            <a:off x="2824204" y="4130710"/>
            <a:ext cx="1157287" cy="369332"/>
          </a:xfrm>
          <a:prstGeom prst="rect">
            <a:avLst/>
          </a:prstGeom>
          <a:noFill/>
        </p:spPr>
        <p:txBody>
          <a:bodyPr wrap="square" rtlCol="0">
            <a:spAutoFit/>
          </a:bodyPr>
          <a:lstStyle/>
          <a:p>
            <a:r>
              <a:rPr lang="en-US" altLang="zh-CN" b="1" dirty="0">
                <a:solidFill>
                  <a:srgbClr val="FFFFFF"/>
                </a:solidFill>
                <a:latin typeface="思源黑体" panose="020B0400000000000000"/>
                <a:ea typeface="思源黑体" panose="020B0400000000000000"/>
                <a:cs typeface="Calibri" panose="020F0502020204030204" pitchFamily="34" charset="0"/>
                <a:sym typeface="Calibri" panose="020F0502020204030204" pitchFamily="34" charset="0"/>
              </a:rPr>
              <a:t>PART 5</a:t>
            </a:r>
            <a:r>
              <a:rPr lang="en-US" altLang="zh-CN" sz="1575" b="1" dirty="0">
                <a:solidFill>
                  <a:srgbClr val="FFFFFF"/>
                </a:solidFill>
                <a:latin typeface="思源黑体" panose="020B0400000000000000"/>
                <a:ea typeface="思源黑体" panose="020B0400000000000000"/>
                <a:sym typeface="Calibri" panose="020F0502020204030204" pitchFamily="34" charset="0"/>
              </a:rPr>
              <a:t> </a:t>
            </a:r>
            <a:endParaRPr lang="zh-CN" altLang="en-US" sz="1575" b="1" dirty="0">
              <a:solidFill>
                <a:srgbClr val="FFFFFF"/>
              </a:solidFill>
              <a:latin typeface="思源黑体" panose="020B0400000000000000"/>
              <a:ea typeface="思源黑体" panose="020B0400000000000000"/>
              <a:sym typeface="Calibri" panose="020F0502020204030204" pitchFamily="34" charset="0"/>
            </a:endParaRPr>
          </a:p>
        </p:txBody>
      </p:sp>
      <p:sp>
        <p:nvSpPr>
          <p:cNvPr id="7" name="文本框 24"/>
          <p:cNvSpPr txBox="1"/>
          <p:nvPr/>
        </p:nvSpPr>
        <p:spPr>
          <a:xfrm>
            <a:off x="2816040" y="3430204"/>
            <a:ext cx="1157287" cy="369332"/>
          </a:xfrm>
          <a:prstGeom prst="rect">
            <a:avLst/>
          </a:prstGeom>
          <a:noFill/>
        </p:spPr>
        <p:txBody>
          <a:bodyPr wrap="square" rtlCol="0">
            <a:spAutoFit/>
          </a:bodyPr>
          <a:lstStyle/>
          <a:p>
            <a:r>
              <a:rPr lang="en-US" altLang="zh-CN" b="1" dirty="0">
                <a:solidFill>
                  <a:srgbClr val="FFFFFF"/>
                </a:solidFill>
                <a:latin typeface="思源黑体" panose="020B0400000000000000"/>
                <a:ea typeface="思源黑体" panose="020B0400000000000000"/>
                <a:cs typeface="Calibri" panose="020F0502020204030204" pitchFamily="34" charset="0"/>
                <a:sym typeface="Calibri" panose="020F0502020204030204" pitchFamily="34" charset="0"/>
              </a:rPr>
              <a:t>PART 4 </a:t>
            </a:r>
            <a:endParaRPr lang="zh-CN" altLang="en-US" b="1" dirty="0">
              <a:solidFill>
                <a:srgbClr val="FFFFFF"/>
              </a:solidFill>
              <a:latin typeface="思源黑体" panose="020B0400000000000000"/>
              <a:ea typeface="思源黑体" panose="020B0400000000000000"/>
              <a:cs typeface="Calibri" panose="020F0502020204030204" pitchFamily="34" charset="0"/>
              <a:sym typeface="Calibri" panose="020F0502020204030204" pitchFamily="34" charset="0"/>
            </a:endParaRPr>
          </a:p>
        </p:txBody>
      </p:sp>
      <p:sp>
        <p:nvSpPr>
          <p:cNvPr id="8" name="文本框 25"/>
          <p:cNvSpPr txBox="1"/>
          <p:nvPr/>
        </p:nvSpPr>
        <p:spPr>
          <a:xfrm>
            <a:off x="2824204" y="2721486"/>
            <a:ext cx="1157287" cy="369332"/>
          </a:xfrm>
          <a:prstGeom prst="rect">
            <a:avLst/>
          </a:prstGeom>
          <a:noFill/>
        </p:spPr>
        <p:txBody>
          <a:bodyPr wrap="square" rtlCol="0">
            <a:spAutoFit/>
          </a:bodyPr>
          <a:lstStyle/>
          <a:p>
            <a:r>
              <a:rPr lang="en-US" altLang="zh-CN" b="1" dirty="0">
                <a:solidFill>
                  <a:srgbClr val="FFFFFF"/>
                </a:solidFill>
                <a:latin typeface="思源黑体" panose="020B0400000000000000"/>
                <a:ea typeface="思源黑体" panose="020B0400000000000000"/>
                <a:cs typeface="Calibri" panose="020F0502020204030204" pitchFamily="34" charset="0"/>
                <a:sym typeface="Calibri" panose="020F0502020204030204" pitchFamily="34" charset="0"/>
              </a:rPr>
              <a:t>PART 3</a:t>
            </a:r>
            <a:r>
              <a:rPr lang="en-US" altLang="zh-CN" b="1" dirty="0">
                <a:solidFill>
                  <a:srgbClr val="FFFFFF"/>
                </a:solidFill>
                <a:latin typeface="思源黑体" panose="020B0400000000000000"/>
                <a:ea typeface="思源黑体" panose="020B0400000000000000"/>
                <a:sym typeface="Calibri" panose="020F0502020204030204" pitchFamily="34" charset="0"/>
              </a:rPr>
              <a:t> </a:t>
            </a:r>
            <a:endParaRPr lang="zh-CN" altLang="en-US" b="1" dirty="0">
              <a:solidFill>
                <a:srgbClr val="FFFFFF"/>
              </a:solidFill>
              <a:latin typeface="思源黑体" panose="020B0400000000000000"/>
              <a:ea typeface="思源黑体" panose="020B0400000000000000"/>
              <a:sym typeface="Calibri" panose="020F0502020204030204" pitchFamily="34" charset="0"/>
            </a:endParaRPr>
          </a:p>
        </p:txBody>
      </p:sp>
      <p:sp>
        <p:nvSpPr>
          <p:cNvPr id="9" name="Freeform 125"/>
          <p:cNvSpPr>
            <a:spLocks noEditPoints="1"/>
          </p:cNvSpPr>
          <p:nvPr/>
        </p:nvSpPr>
        <p:spPr bwMode="auto">
          <a:xfrm rot="5400000">
            <a:off x="2547780" y="3511520"/>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思源黑体" panose="020B0400000000000000"/>
              <a:ea typeface="思源黑体" panose="020B0400000000000000"/>
              <a:sym typeface="Calibri" panose="020F0502020204030204" pitchFamily="34" charset="0"/>
            </a:endParaRPr>
          </a:p>
        </p:txBody>
      </p:sp>
      <p:sp>
        <p:nvSpPr>
          <p:cNvPr id="10" name="矩形 3"/>
          <p:cNvSpPr/>
          <p:nvPr/>
        </p:nvSpPr>
        <p:spPr>
          <a:xfrm>
            <a:off x="4075810" y="1942032"/>
            <a:ext cx="3833751" cy="453600"/>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思源黑体" panose="020B0400000000000000"/>
              <a:ea typeface="思源黑体" panose="020B0400000000000000"/>
              <a:sym typeface="Calibri" panose="020F0502020204030204" pitchFamily="34" charset="0"/>
            </a:endParaRPr>
          </a:p>
        </p:txBody>
      </p:sp>
      <p:sp>
        <p:nvSpPr>
          <p:cNvPr id="11" name="矩形 10"/>
          <p:cNvSpPr/>
          <p:nvPr/>
        </p:nvSpPr>
        <p:spPr>
          <a:xfrm>
            <a:off x="4733433" y="2756044"/>
            <a:ext cx="2970387" cy="300082"/>
          </a:xfrm>
          <a:prstGeom prst="rect">
            <a:avLst/>
          </a:prstGeom>
          <a:ln w="25400" cap="sq">
            <a:noFill/>
            <a:prstDash val="dash"/>
            <a:bevel/>
          </a:ln>
        </p:spPr>
        <p:txBody>
          <a:bodyPr wrap="square">
            <a:spAutoFit/>
          </a:bodyPr>
          <a:lstStyle/>
          <a:p>
            <a:r>
              <a:rPr lang="zh-CN" altLang="en-US" sz="1350" dirty="0">
                <a:solidFill>
                  <a:schemeClr val="bg1">
                    <a:lumMod val="50000"/>
                  </a:schemeClr>
                </a:solidFill>
                <a:latin typeface="思源黑体" panose="020B0400000000000000"/>
                <a:ea typeface="思源黑体" panose="020B0400000000000000"/>
                <a:sym typeface="Calibri" panose="020F0502020204030204" pitchFamily="34" charset="0"/>
              </a:rPr>
              <a:t>算法介绍</a:t>
            </a:r>
            <a:r>
              <a:rPr lang="en-US" altLang="zh-CN" sz="1350" dirty="0">
                <a:solidFill>
                  <a:schemeClr val="bg1">
                    <a:lumMod val="50000"/>
                  </a:schemeClr>
                </a:solidFill>
                <a:latin typeface="思源黑体" panose="020B0400000000000000"/>
                <a:ea typeface="思源黑体" panose="020B0400000000000000"/>
                <a:sym typeface="Calibri" panose="020F0502020204030204" pitchFamily="34" charset="0"/>
              </a:rPr>
              <a:t>——</a:t>
            </a:r>
            <a:r>
              <a:rPr lang="zh-CN" altLang="en-US" sz="1350" dirty="0">
                <a:solidFill>
                  <a:schemeClr val="bg1">
                    <a:lumMod val="50000"/>
                  </a:schemeClr>
                </a:solidFill>
                <a:latin typeface="思源黑体" panose="020B0400000000000000"/>
                <a:ea typeface="思源黑体" panose="020B0400000000000000"/>
                <a:sym typeface="Calibri" panose="020F0502020204030204" pitchFamily="34" charset="0"/>
              </a:rPr>
              <a:t>非监督学习</a:t>
            </a:r>
          </a:p>
        </p:txBody>
      </p:sp>
      <p:sp>
        <p:nvSpPr>
          <p:cNvPr id="12" name="矩形 3"/>
          <p:cNvSpPr/>
          <p:nvPr/>
        </p:nvSpPr>
        <p:spPr>
          <a:xfrm>
            <a:off x="4079053" y="2653076"/>
            <a:ext cx="3830507" cy="452761"/>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思源黑体" panose="020B0400000000000000"/>
              <a:ea typeface="思源黑体" panose="020B0400000000000000"/>
              <a:sym typeface="Calibri" panose="020F0502020204030204" pitchFamily="34" charset="0"/>
            </a:endParaRPr>
          </a:p>
        </p:txBody>
      </p:sp>
      <p:grpSp>
        <p:nvGrpSpPr>
          <p:cNvPr id="13" name="组合 12"/>
          <p:cNvGrpSpPr/>
          <p:nvPr/>
        </p:nvGrpSpPr>
        <p:grpSpPr>
          <a:xfrm>
            <a:off x="4079053" y="3364438"/>
            <a:ext cx="2461922" cy="452761"/>
            <a:chOff x="5219648" y="4106963"/>
            <a:chExt cx="4376751" cy="804908"/>
          </a:xfrm>
        </p:grpSpPr>
        <p:sp>
          <p:nvSpPr>
            <p:cNvPr id="14" name="矩形 13"/>
            <p:cNvSpPr/>
            <p:nvPr/>
          </p:nvSpPr>
          <p:spPr>
            <a:xfrm>
              <a:off x="6425291" y="4296454"/>
              <a:ext cx="2908262" cy="533479"/>
            </a:xfrm>
            <a:prstGeom prst="rect">
              <a:avLst/>
            </a:prstGeom>
            <a:ln w="25400" cap="sq">
              <a:noFill/>
              <a:prstDash val="dash"/>
              <a:bevel/>
            </a:ln>
          </p:spPr>
          <p:txBody>
            <a:bodyPr wrap="none">
              <a:spAutoFit/>
            </a:bodyPr>
            <a:lstStyle/>
            <a:p>
              <a:r>
                <a:rPr lang="zh-CN" altLang="en-US" sz="1350" dirty="0">
                  <a:solidFill>
                    <a:schemeClr val="bg1">
                      <a:lumMod val="50000"/>
                    </a:schemeClr>
                  </a:solidFill>
                  <a:latin typeface="思源黑体" panose="020B0400000000000000"/>
                  <a:ea typeface="思源黑体" panose="020B0400000000000000"/>
                  <a:sym typeface="Calibri" panose="020F0502020204030204" pitchFamily="34" charset="0"/>
                </a:rPr>
                <a:t>算法的</a:t>
              </a:r>
              <a:r>
                <a:rPr lang="en-US" altLang="zh-CN" sz="1350" dirty="0">
                  <a:solidFill>
                    <a:schemeClr val="bg1">
                      <a:lumMod val="50000"/>
                    </a:schemeClr>
                  </a:solidFill>
                  <a:latin typeface="思源黑体" panose="020B0400000000000000"/>
                  <a:ea typeface="思源黑体" panose="020B0400000000000000"/>
                  <a:sym typeface="Calibri" panose="020F0502020204030204" pitchFamily="34" charset="0"/>
                </a:rPr>
                <a:t>Python</a:t>
              </a:r>
              <a:r>
                <a:rPr lang="zh-CN" altLang="en-US" sz="1350" dirty="0">
                  <a:solidFill>
                    <a:schemeClr val="bg1">
                      <a:lumMod val="50000"/>
                    </a:schemeClr>
                  </a:solidFill>
                  <a:latin typeface="思源黑体" panose="020B0400000000000000"/>
                  <a:ea typeface="思源黑体" panose="020B0400000000000000"/>
                  <a:sym typeface="Calibri" panose="020F0502020204030204" pitchFamily="34" charset="0"/>
                </a:rPr>
                <a:t>实现</a:t>
              </a:r>
            </a:p>
          </p:txBody>
        </p:sp>
        <p:sp>
          <p:nvSpPr>
            <p:cNvPr id="15" name="矩形 3"/>
            <p:cNvSpPr/>
            <p:nvPr/>
          </p:nvSpPr>
          <p:spPr>
            <a:xfrm>
              <a:off x="5219648" y="4106963"/>
              <a:ext cx="4376751"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思源黑体" panose="020B0400000000000000"/>
                <a:ea typeface="思源黑体" panose="020B0400000000000000"/>
                <a:sym typeface="Calibri" panose="020F0502020204030204" pitchFamily="34" charset="0"/>
              </a:endParaRPr>
            </a:p>
          </p:txBody>
        </p:sp>
      </p:grpSp>
      <p:grpSp>
        <p:nvGrpSpPr>
          <p:cNvPr id="16" name="组合 15"/>
          <p:cNvGrpSpPr/>
          <p:nvPr/>
        </p:nvGrpSpPr>
        <p:grpSpPr>
          <a:xfrm>
            <a:off x="4079053" y="4067320"/>
            <a:ext cx="2495636" cy="452761"/>
            <a:chOff x="5219648" y="5356530"/>
            <a:chExt cx="4436686" cy="804908"/>
          </a:xfrm>
        </p:grpSpPr>
        <p:sp>
          <p:nvSpPr>
            <p:cNvPr id="17" name="矩形 16"/>
            <p:cNvSpPr/>
            <p:nvPr/>
          </p:nvSpPr>
          <p:spPr>
            <a:xfrm>
              <a:off x="6421250" y="5519442"/>
              <a:ext cx="1559401" cy="533479"/>
            </a:xfrm>
            <a:prstGeom prst="rect">
              <a:avLst/>
            </a:prstGeom>
            <a:ln w="25400" cap="sq">
              <a:noFill/>
              <a:prstDash val="dash"/>
              <a:bevel/>
            </a:ln>
          </p:spPr>
          <p:txBody>
            <a:bodyPr wrap="none">
              <a:spAutoFit/>
            </a:bodyPr>
            <a:lstStyle/>
            <a:p>
              <a:r>
                <a:rPr lang="zh-CN" altLang="en-US" sz="1350" dirty="0">
                  <a:solidFill>
                    <a:schemeClr val="bg1">
                      <a:lumMod val="50000"/>
                    </a:schemeClr>
                  </a:solidFill>
                  <a:latin typeface="思源黑体" panose="020B0400000000000000"/>
                  <a:ea typeface="思源黑体" panose="020B0400000000000000"/>
                  <a:sym typeface="Calibri" panose="020F0502020204030204" pitchFamily="34" charset="0"/>
                </a:rPr>
                <a:t>应用举例</a:t>
              </a:r>
            </a:p>
          </p:txBody>
        </p:sp>
        <p:sp>
          <p:nvSpPr>
            <p:cNvPr id="18" name="矩形 3"/>
            <p:cNvSpPr/>
            <p:nvPr/>
          </p:nvSpPr>
          <p:spPr>
            <a:xfrm>
              <a:off x="5219648" y="5356530"/>
              <a:ext cx="4436686"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思源黑体" panose="020B0400000000000000"/>
                <a:ea typeface="思源黑体" panose="020B0400000000000000"/>
                <a:sym typeface="Calibri" panose="020F0502020204030204" pitchFamily="34" charset="0"/>
              </a:endParaRPr>
            </a:p>
          </p:txBody>
        </p:sp>
      </p:grpSp>
      <p:sp>
        <p:nvSpPr>
          <p:cNvPr id="19" name="矩形 18"/>
          <p:cNvSpPr/>
          <p:nvPr/>
        </p:nvSpPr>
        <p:spPr>
          <a:xfrm>
            <a:off x="4773655" y="2048903"/>
            <a:ext cx="1944763" cy="300082"/>
          </a:xfrm>
          <a:prstGeom prst="rect">
            <a:avLst/>
          </a:prstGeom>
          <a:ln w="25400" cap="sq" cmpd="thickThin">
            <a:noFill/>
            <a:prstDash val="dash"/>
            <a:bevel/>
          </a:ln>
        </p:spPr>
        <p:txBody>
          <a:bodyPr wrap="none">
            <a:spAutoFit/>
          </a:bodyPr>
          <a:lstStyle/>
          <a:p>
            <a:r>
              <a:rPr lang="zh-CN" altLang="en-US" sz="1350" dirty="0">
                <a:solidFill>
                  <a:schemeClr val="bg1">
                    <a:lumMod val="50000"/>
                  </a:schemeClr>
                </a:solidFill>
                <a:latin typeface="思源黑体" panose="020B0400000000000000"/>
                <a:ea typeface="思源黑体" panose="020B0400000000000000"/>
                <a:sym typeface="Calibri" panose="020F0502020204030204" pitchFamily="34" charset="0"/>
              </a:rPr>
              <a:t>算法介绍</a:t>
            </a:r>
            <a:r>
              <a:rPr lang="en-US" altLang="zh-CN" sz="1350" dirty="0">
                <a:solidFill>
                  <a:schemeClr val="bg1">
                    <a:lumMod val="50000"/>
                  </a:schemeClr>
                </a:solidFill>
                <a:latin typeface="思源黑体" panose="020B0400000000000000"/>
                <a:ea typeface="思源黑体" panose="020B0400000000000000"/>
                <a:sym typeface="Calibri" panose="020F0502020204030204" pitchFamily="34" charset="0"/>
              </a:rPr>
              <a:t>——</a:t>
            </a:r>
            <a:r>
              <a:rPr lang="zh-CN" altLang="en-US" sz="1350" dirty="0">
                <a:solidFill>
                  <a:schemeClr val="bg1">
                    <a:lumMod val="50000"/>
                  </a:schemeClr>
                </a:solidFill>
                <a:latin typeface="思源黑体" panose="020B0400000000000000"/>
                <a:ea typeface="思源黑体" panose="020B0400000000000000"/>
                <a:sym typeface="Calibri" panose="020F0502020204030204" pitchFamily="34" charset="0"/>
              </a:rPr>
              <a:t>监督学习</a:t>
            </a:r>
          </a:p>
        </p:txBody>
      </p:sp>
      <p:sp>
        <p:nvSpPr>
          <p:cNvPr id="20" name="Freeform 125"/>
          <p:cNvSpPr>
            <a:spLocks noEditPoints="1"/>
          </p:cNvSpPr>
          <p:nvPr/>
        </p:nvSpPr>
        <p:spPr bwMode="auto">
          <a:xfrm rot="5400000">
            <a:off x="2554407" y="1389329"/>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思源黑体" panose="020B0400000000000000"/>
              <a:ea typeface="思源黑体" panose="020B0400000000000000"/>
              <a:sym typeface="Calibri" panose="020F0502020204030204" pitchFamily="34" charset="0"/>
            </a:endParaRPr>
          </a:p>
        </p:txBody>
      </p:sp>
      <p:sp>
        <p:nvSpPr>
          <p:cNvPr id="21" name="文本框 23"/>
          <p:cNvSpPr txBox="1"/>
          <p:nvPr/>
        </p:nvSpPr>
        <p:spPr>
          <a:xfrm>
            <a:off x="2830832" y="1310192"/>
            <a:ext cx="1157287" cy="369332"/>
          </a:xfrm>
          <a:prstGeom prst="rect">
            <a:avLst/>
          </a:prstGeom>
          <a:noFill/>
        </p:spPr>
        <p:txBody>
          <a:bodyPr wrap="square" rtlCol="0">
            <a:spAutoFit/>
          </a:bodyPr>
          <a:lstStyle/>
          <a:p>
            <a:r>
              <a:rPr lang="en-US" altLang="zh-CN" b="1" dirty="0">
                <a:solidFill>
                  <a:srgbClr val="FFFFFF"/>
                </a:solidFill>
                <a:latin typeface="思源黑体" panose="020B0400000000000000"/>
                <a:ea typeface="思源黑体" panose="020B0400000000000000"/>
                <a:cs typeface="Calibri" panose="020F0502020204030204" pitchFamily="34" charset="0"/>
                <a:sym typeface="Calibri" panose="020F0502020204030204" pitchFamily="34" charset="0"/>
              </a:rPr>
              <a:t>PART 1</a:t>
            </a:r>
            <a:endParaRPr lang="zh-CN" altLang="en-US" sz="1575" b="1" dirty="0">
              <a:solidFill>
                <a:srgbClr val="FFFFFF"/>
              </a:solidFill>
              <a:latin typeface="思源黑体" panose="020B0400000000000000"/>
              <a:ea typeface="思源黑体" panose="020B0400000000000000"/>
              <a:sym typeface="Calibri" panose="020F0502020204030204" pitchFamily="34" charset="0"/>
            </a:endParaRPr>
          </a:p>
        </p:txBody>
      </p:sp>
      <p:sp>
        <p:nvSpPr>
          <p:cNvPr id="23" name="矩形 22"/>
          <p:cNvSpPr/>
          <p:nvPr/>
        </p:nvSpPr>
        <p:spPr>
          <a:xfrm>
            <a:off x="4761581" y="1338440"/>
            <a:ext cx="1877775" cy="300082"/>
          </a:xfrm>
          <a:prstGeom prst="rect">
            <a:avLst/>
          </a:prstGeom>
          <a:solidFill>
            <a:srgbClr val="44546A"/>
          </a:solidFill>
          <a:ln w="25400" cap="sq">
            <a:noFill/>
            <a:prstDash val="dash"/>
            <a:bevel/>
          </a:ln>
        </p:spPr>
        <p:txBody>
          <a:bodyPr wrap="square">
            <a:spAutoFit/>
          </a:bodyPr>
          <a:lstStyle/>
          <a:p>
            <a:r>
              <a:rPr lang="zh-CN" altLang="en-US" sz="1350" b="1" dirty="0">
                <a:solidFill>
                  <a:schemeClr val="bg1">
                    <a:lumMod val="95000"/>
                  </a:schemeClr>
                </a:solidFill>
                <a:latin typeface="思源黑体" panose="020B0400000000000000"/>
                <a:ea typeface="思源黑体" panose="020B0400000000000000"/>
                <a:sym typeface="Calibri" panose="020F0502020204030204" pitchFamily="34" charset="0"/>
              </a:rPr>
              <a:t>问题描述</a:t>
            </a:r>
          </a:p>
        </p:txBody>
      </p:sp>
    </p:spTree>
    <p:extLst>
      <p:ext uri="{BB962C8B-B14F-4D97-AF65-F5344CB8AC3E}">
        <p14:creationId xmlns:p14="http://schemas.microsoft.com/office/powerpoint/2010/main" val="457803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b="0" dirty="0">
                <a:ea typeface="思源黑体" panose="020B0400000000000000"/>
                <a:sym typeface="Calibri" panose="020F0502020204030204" pitchFamily="34" charset="0"/>
              </a:rPr>
              <a:t>很多时候，我们并不需要预测股票下个月具体的涨跌幅，而是希望预测股票下个月会上涨还是下跌。换言之，我们面对的是“分类”问题，而非“回归”问题。接下来介绍的逻辑回归（</a:t>
            </a:r>
            <a:r>
              <a:rPr lang="en-US" altLang="zh-CN" b="0" dirty="0">
                <a:ea typeface="思源黑体" panose="020B0400000000000000"/>
                <a:sym typeface="Calibri" panose="020F0502020204030204" pitchFamily="34" charset="0"/>
              </a:rPr>
              <a:t>logistic regression</a:t>
            </a:r>
            <a:r>
              <a:rPr lang="zh-CN" altLang="en-US" b="0" dirty="0">
                <a:ea typeface="思源黑体" panose="020B0400000000000000"/>
                <a:sym typeface="Calibri" panose="020F0502020204030204" pitchFamily="34" charset="0"/>
              </a:rPr>
              <a:t>），尽管名字中包含回归二字，却是解决分类问题经常用到的机器学习方法。</a:t>
            </a:r>
            <a:endParaRPr lang="en-US" altLang="zh-CN" b="0" dirty="0">
              <a:ea typeface="思源黑体" panose="020B0400000000000000"/>
              <a:sym typeface="Calibri" panose="020F0502020204030204" pitchFamily="34" charset="0"/>
            </a:endParaRPr>
          </a:p>
          <a:p>
            <a:pPr>
              <a:lnSpc>
                <a:spcPct val="150000"/>
              </a:lnSpc>
            </a:pPr>
            <a:r>
              <a:rPr lang="zh-CN" altLang="en-US" b="0" dirty="0">
                <a:ea typeface="思源黑体" panose="020B0400000000000000"/>
                <a:sym typeface="Calibri" panose="020F0502020204030204" pitchFamily="34" charset="0"/>
              </a:rPr>
              <a:t>我们希望用股票的市盈率预测涨跌情况。选取沪深</a:t>
            </a:r>
            <a:r>
              <a:rPr lang="en-US" altLang="zh-CN" b="0" dirty="0">
                <a:ea typeface="思源黑体" panose="020B0400000000000000"/>
                <a:sym typeface="Calibri" panose="020F0502020204030204" pitchFamily="34" charset="0"/>
              </a:rPr>
              <a:t>300 </a:t>
            </a:r>
            <a:r>
              <a:rPr lang="zh-CN" altLang="en-US" b="0" dirty="0">
                <a:ea typeface="思源黑体" panose="020B0400000000000000"/>
                <a:sym typeface="Calibri" panose="020F0502020204030204" pitchFamily="34" charset="0"/>
              </a:rPr>
              <a:t>成分股</a:t>
            </a:r>
            <a:r>
              <a:rPr lang="en-US" altLang="zh-CN" b="0" dirty="0">
                <a:ea typeface="思源黑体" panose="020B0400000000000000"/>
                <a:sym typeface="Calibri" panose="020F0502020204030204" pitchFamily="34" charset="0"/>
              </a:rPr>
              <a:t>2017 </a:t>
            </a:r>
            <a:r>
              <a:rPr lang="zh-CN" altLang="en-US" b="0" dirty="0">
                <a:ea typeface="思源黑体" panose="020B0400000000000000"/>
                <a:sym typeface="Calibri" panose="020F0502020204030204" pitchFamily="34" charset="0"/>
              </a:rPr>
              <a:t>年一季度的涨跌幅排名前</a:t>
            </a:r>
            <a:r>
              <a:rPr lang="en-US" altLang="zh-CN" b="0" dirty="0">
                <a:ea typeface="思源黑体" panose="020B0400000000000000"/>
                <a:sym typeface="Calibri" panose="020F0502020204030204" pitchFamily="34" charset="0"/>
              </a:rPr>
              <a:t>50 </a:t>
            </a:r>
            <a:r>
              <a:rPr lang="zh-CN" altLang="en-US" b="0" dirty="0">
                <a:ea typeface="思源黑体" panose="020B0400000000000000"/>
                <a:sym typeface="Calibri" panose="020F0502020204030204" pitchFamily="34" charset="0"/>
              </a:rPr>
              <a:t>名和后</a:t>
            </a:r>
            <a:r>
              <a:rPr lang="en-US" altLang="zh-CN" b="0" dirty="0">
                <a:ea typeface="思源黑体" panose="020B0400000000000000"/>
                <a:sym typeface="Calibri" panose="020F0502020204030204" pitchFamily="34" charset="0"/>
              </a:rPr>
              <a:t>50 </a:t>
            </a:r>
            <a:r>
              <a:rPr lang="zh-CN" altLang="en-US" b="0" dirty="0">
                <a:ea typeface="思源黑体" panose="020B0400000000000000"/>
                <a:sym typeface="Calibri" panose="020F0502020204030204" pitchFamily="34" charset="0"/>
              </a:rPr>
              <a:t>名的个股，计算</a:t>
            </a:r>
            <a:r>
              <a:rPr lang="en-US" altLang="zh-CN" b="0" dirty="0">
                <a:ea typeface="思源黑体" panose="020B0400000000000000"/>
                <a:sym typeface="Calibri" panose="020F0502020204030204" pitchFamily="34" charset="0"/>
              </a:rPr>
              <a:t>2016 </a:t>
            </a:r>
            <a:r>
              <a:rPr lang="zh-CN" altLang="en-US" b="0" dirty="0">
                <a:ea typeface="思源黑体" panose="020B0400000000000000"/>
                <a:sym typeface="Calibri" panose="020F0502020204030204" pitchFamily="34" charset="0"/>
              </a:rPr>
              <a:t>年底的市盈率</a:t>
            </a:r>
            <a:r>
              <a:rPr lang="en-US" altLang="zh-CN" b="0" dirty="0">
                <a:ea typeface="思源黑体" panose="020B0400000000000000"/>
                <a:sym typeface="Calibri" panose="020F0502020204030204" pitchFamily="34" charset="0"/>
              </a:rPr>
              <a:t>EP </a:t>
            </a:r>
            <a:r>
              <a:rPr lang="zh-CN" altLang="en-US" b="0" dirty="0">
                <a:ea typeface="思源黑体" panose="020B0400000000000000"/>
                <a:sym typeface="Calibri" panose="020F0502020204030204" pitchFamily="34" charset="0"/>
              </a:rPr>
              <a:t>因子。将涨幅前</a:t>
            </a:r>
            <a:r>
              <a:rPr lang="en-US" altLang="zh-CN" b="0" dirty="0">
                <a:ea typeface="思源黑体" panose="020B0400000000000000"/>
                <a:sym typeface="Calibri" panose="020F0502020204030204" pitchFamily="34" charset="0"/>
              </a:rPr>
              <a:t>50 </a:t>
            </a:r>
            <a:r>
              <a:rPr lang="zh-CN" altLang="en-US" b="0" dirty="0">
                <a:ea typeface="思源黑体" panose="020B0400000000000000"/>
                <a:sym typeface="Calibri" panose="020F0502020204030204" pitchFamily="34" charset="0"/>
              </a:rPr>
              <a:t>的个股定义为类别𝑦 </a:t>
            </a:r>
            <a:r>
              <a:rPr lang="en-US" altLang="zh-CN" b="0" dirty="0">
                <a:ea typeface="思源黑体" panose="020B0400000000000000"/>
                <a:sym typeface="Calibri" panose="020F0502020204030204" pitchFamily="34" charset="0"/>
              </a:rPr>
              <a:t>= 1</a:t>
            </a:r>
            <a:r>
              <a:rPr lang="zh-CN" altLang="en-US" b="0" dirty="0">
                <a:ea typeface="思源黑体" panose="020B0400000000000000"/>
                <a:sym typeface="Calibri" panose="020F0502020204030204" pitchFamily="34" charset="0"/>
              </a:rPr>
              <a:t>，跌幅前</a:t>
            </a:r>
            <a:r>
              <a:rPr lang="en-US" altLang="zh-CN" b="0" dirty="0">
                <a:ea typeface="思源黑体" panose="020B0400000000000000"/>
                <a:sym typeface="Calibri" panose="020F0502020204030204" pitchFamily="34" charset="0"/>
              </a:rPr>
              <a:t>50 </a:t>
            </a:r>
            <a:r>
              <a:rPr lang="zh-CN" altLang="en-US" b="0" dirty="0">
                <a:ea typeface="思源黑体" panose="020B0400000000000000"/>
                <a:sym typeface="Calibri" panose="020F0502020204030204" pitchFamily="34" charset="0"/>
              </a:rPr>
              <a:t>的个股定义为类别𝑦 </a:t>
            </a:r>
            <a:r>
              <a:rPr lang="en-US" altLang="zh-CN" b="0" dirty="0">
                <a:ea typeface="思源黑体" panose="020B0400000000000000"/>
                <a:sym typeface="Calibri" panose="020F0502020204030204" pitchFamily="34" charset="0"/>
              </a:rPr>
              <a:t>= 0</a:t>
            </a:r>
            <a:r>
              <a:rPr lang="zh-CN" altLang="en-US" b="0" dirty="0">
                <a:ea typeface="思源黑体" panose="020B0400000000000000"/>
                <a:sym typeface="Calibri" panose="020F0502020204030204" pitchFamily="34" charset="0"/>
              </a:rPr>
              <a:t>。</a:t>
            </a: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逻辑回归</a:t>
            </a:r>
          </a:p>
        </p:txBody>
      </p:sp>
    </p:spTree>
    <p:extLst>
      <p:ext uri="{BB962C8B-B14F-4D97-AF65-F5344CB8AC3E}">
        <p14:creationId xmlns:p14="http://schemas.microsoft.com/office/powerpoint/2010/main" val="3819082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逻辑回归</a:t>
            </a:r>
          </a:p>
        </p:txBody>
      </p:sp>
      <p:pic>
        <p:nvPicPr>
          <p:cNvPr id="4" name="图片 3"/>
          <p:cNvPicPr>
            <a:picLocks noChangeAspect="1"/>
          </p:cNvPicPr>
          <p:nvPr/>
        </p:nvPicPr>
        <p:blipFill rotWithShape="1">
          <a:blip r:embed="rId3"/>
          <a:srcRect t="7797" b="3167"/>
          <a:stretch/>
        </p:blipFill>
        <p:spPr>
          <a:xfrm>
            <a:off x="613928" y="1210799"/>
            <a:ext cx="8072872" cy="2825826"/>
          </a:xfrm>
          <a:prstGeom prst="rect">
            <a:avLst/>
          </a:prstGeom>
        </p:spPr>
      </p:pic>
    </p:spTree>
    <p:extLst>
      <p:ext uri="{BB962C8B-B14F-4D97-AF65-F5344CB8AC3E}">
        <p14:creationId xmlns:p14="http://schemas.microsoft.com/office/powerpoint/2010/main" val="320811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内容占位符 1">
                <a:extLst>
                  <a:ext uri="{FF2B5EF4-FFF2-40B4-BE49-F238E27FC236}">
                    <a16:creationId xmlns:a16="http://schemas.microsoft.com/office/drawing/2014/main" id="{46C26512-CB6F-BD00-E5CF-08BCAC2E869D}"/>
                  </a:ext>
                </a:extLst>
              </p:cNvPr>
              <p:cNvSpPr>
                <a:spLocks noGrp="1"/>
              </p:cNvSpPr>
              <p:nvPr>
                <p:ph idx="1"/>
              </p:nvPr>
            </p:nvSpPr>
            <p:spPr/>
            <p:txBody>
              <a:bodyPr>
                <a:normAutofit/>
              </a:bodyPr>
              <a:lstStyle/>
              <a:p>
                <a:r>
                  <a:rPr lang="zh-CN" altLang="en-US" dirty="0">
                    <a:ea typeface="思源黑体" panose="020B0400000000000000"/>
                  </a:rPr>
                  <a:t>线性回归直接建模预测：</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𝑃</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 = </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𝛽</m:t>
                            </m:r>
                          </m:e>
                        </m:acc>
                      </m:e>
                      <m:sub>
                        <m:r>
                          <a:rPr lang="en-US" altLang="zh-CN" b="0" i="1" dirty="0" smtClean="0">
                            <a:latin typeface="Cambria Math" panose="02040503050406030204" pitchFamily="18" charset="0"/>
                          </a:rPr>
                          <m:t>0</m:t>
                        </m:r>
                      </m:sub>
                    </m:sSub>
                    <m:r>
                      <a:rPr lang="el-GR"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i="1" dirty="0">
                                <a:latin typeface="Cambria Math" panose="02040503050406030204" pitchFamily="18" charset="0"/>
                              </a:rPr>
                              <m:t>𝛽</m:t>
                            </m:r>
                          </m:e>
                        </m:acc>
                      </m:e>
                      <m:sub>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𝑋</m:t>
                    </m:r>
                    <m:r>
                      <a:rPr lang="en-US" altLang="zh-CN" i="1" dirty="0">
                        <a:latin typeface="Cambria Math" panose="02040503050406030204" pitchFamily="18" charset="0"/>
                      </a:rPr>
                      <m:t> </m:t>
                    </m:r>
                  </m:oMath>
                </a14:m>
                <a:endParaRPr lang="en-US" altLang="zh-CN" dirty="0">
                  <a:ea typeface="思源黑体" panose="020B0400000000000000"/>
                </a:endParaRPr>
              </a:p>
              <a:p>
                <a:r>
                  <a:rPr lang="zh-CN" altLang="en-US" dirty="0">
                    <a:ea typeface="思源黑体" panose="020B0400000000000000"/>
                  </a:rPr>
                  <a:t>逻辑回归：</a:t>
                </a:r>
                <a:r>
                  <a:rPr lang="en-US" altLang="zh-CN" dirty="0">
                    <a:ea typeface="思源黑体" panose="020B0400000000000000"/>
                  </a:rPr>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num>
                              <m:den>
                                <m:r>
                                  <a:rPr lang="en-US" altLang="zh-CN" b="0" i="1" smtClean="0">
                                    <a:latin typeface="Cambria Math" panose="02040503050406030204" pitchFamily="18" charset="0"/>
                                  </a:rPr>
                                  <m:t>1−</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den>
                            </m:f>
                          </m:e>
                        </m:d>
                      </m:e>
                    </m:func>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l-GR" altLang="zh-CN" i="1" dirty="0">
                            <a:latin typeface="Cambria Math" panose="02040503050406030204" pitchFamily="18" charset="0"/>
                          </a:rPr>
                          <m:t>𝛽</m:t>
                        </m:r>
                      </m:e>
                      <m:sub>
                        <m:r>
                          <a:rPr lang="en-US" altLang="zh-CN" i="1" dirty="0">
                            <a:latin typeface="Cambria Math" panose="02040503050406030204" pitchFamily="18" charset="0"/>
                          </a:rPr>
                          <m:t>0</m:t>
                        </m:r>
                      </m:sub>
                    </m:sSub>
                    <m:r>
                      <a:rPr lang="el-GR" altLang="zh-CN" i="1" dirty="0">
                        <a:latin typeface="Cambria Math" panose="02040503050406030204" pitchFamily="18" charset="0"/>
                      </a:rPr>
                      <m:t> + </m:t>
                    </m:r>
                    <m:sSub>
                      <m:sSubPr>
                        <m:ctrlPr>
                          <a:rPr lang="en-US" altLang="zh-CN" i="1" dirty="0">
                            <a:latin typeface="Cambria Math" panose="02040503050406030204" pitchFamily="18" charset="0"/>
                          </a:rPr>
                        </m:ctrlPr>
                      </m:sSubPr>
                      <m:e>
                        <m:r>
                          <a:rPr lang="el-GR" altLang="zh-CN" i="1" dirty="0">
                            <a:latin typeface="Cambria Math" panose="02040503050406030204" pitchFamily="18" charset="0"/>
                          </a:rPr>
                          <m:t>𝛽</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𝑋</m:t>
                    </m:r>
                  </m:oMath>
                </a14:m>
                <a:endParaRPr lang="en-US" altLang="zh-CN" dirty="0">
                  <a:ea typeface="思源黑体" panose="020B0400000000000000"/>
                </a:endParaRPr>
              </a:p>
              <a:p>
                <a:pPr marL="0" indent="0">
                  <a:buNone/>
                </a:pPr>
                <a:r>
                  <a:rPr lang="zh-CN" altLang="en-US" dirty="0">
                    <a:ea typeface="思源黑体" panose="020B0400000000000000"/>
                  </a:rPr>
                  <a:t>       也就是说 </a:t>
                </a:r>
                <a14:m>
                  <m:oMath xmlns:m="http://schemas.openxmlformats.org/officeDocument/2006/math">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𝑋</m:t>
                    </m:r>
                    <m:r>
                      <a:rPr lang="en-US" altLang="zh-CN" i="1" dirty="0">
                        <a:latin typeface="Cambria Math" panose="02040503050406030204" pitchFamily="18" charset="0"/>
                      </a:rPr>
                      <m:t>) =</m:t>
                    </m:r>
                    <m:r>
                      <m:rPr>
                        <m:sty m:val="p"/>
                      </m:rPr>
                      <a:rPr lang="en-US" altLang="zh-CN" b="0" i="0" dirty="0" smtClean="0">
                        <a:latin typeface="Cambria Math" panose="02040503050406030204" pitchFamily="18" charset="0"/>
                      </a:rPr>
                      <m:t>exp</m:t>
                    </m:r>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l-GR" altLang="zh-CN" i="1" dirty="0">
                            <a:latin typeface="Cambria Math" panose="02040503050406030204" pitchFamily="18" charset="0"/>
                          </a:rPr>
                          <m:t>𝛽</m:t>
                        </m:r>
                      </m:e>
                      <m:sub>
                        <m:r>
                          <a:rPr lang="en-US" altLang="zh-CN" i="1" dirty="0">
                            <a:latin typeface="Cambria Math" panose="02040503050406030204" pitchFamily="18" charset="0"/>
                          </a:rPr>
                          <m:t>0</m:t>
                        </m:r>
                      </m:sub>
                    </m:sSub>
                    <m:r>
                      <a:rPr lang="el-GR" altLang="zh-CN" i="1" dirty="0">
                        <a:latin typeface="Cambria Math" panose="02040503050406030204" pitchFamily="18" charset="0"/>
                      </a:rPr>
                      <m:t> + </m:t>
                    </m:r>
                    <m:sSub>
                      <m:sSubPr>
                        <m:ctrlPr>
                          <a:rPr lang="en-US" altLang="zh-CN" i="1" dirty="0">
                            <a:latin typeface="Cambria Math" panose="02040503050406030204" pitchFamily="18" charset="0"/>
                          </a:rPr>
                        </m:ctrlPr>
                      </m:sSubPr>
                      <m:e>
                        <m:r>
                          <a:rPr lang="el-GR" altLang="zh-CN" i="1" dirty="0">
                            <a:latin typeface="Cambria Math" panose="02040503050406030204" pitchFamily="18" charset="0"/>
                          </a:rPr>
                          <m:t>𝛽</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𝑋</m:t>
                    </m:r>
                    <m:r>
                      <a:rPr lang="en-US" altLang="zh-CN" b="0" i="1" dirty="0" smtClean="0">
                        <a:latin typeface="Cambria Math" panose="02040503050406030204" pitchFamily="18" charset="0"/>
                      </a:rPr>
                      <m:t>)/(1+</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exp</m:t>
                        </m:r>
                      </m:fName>
                      <m:e>
                        <m:sSub>
                          <m:sSubPr>
                            <m:ctrlPr>
                              <a:rPr lang="en-US" altLang="zh-CN" i="1" dirty="0">
                                <a:latin typeface="Cambria Math" panose="02040503050406030204" pitchFamily="18" charset="0"/>
                              </a:rPr>
                            </m:ctrlPr>
                          </m:sSubPr>
                          <m:e>
                            <m:r>
                              <a:rPr lang="en-US" altLang="zh-CN" b="1" i="1" dirty="0" smtClean="0">
                                <a:latin typeface="Cambria Math" panose="02040503050406030204" pitchFamily="18" charset="0"/>
                              </a:rPr>
                              <m:t>(</m:t>
                            </m:r>
                            <m:r>
                              <a:rPr lang="el-GR" altLang="zh-CN" i="1" dirty="0">
                                <a:latin typeface="Cambria Math" panose="02040503050406030204" pitchFamily="18" charset="0"/>
                              </a:rPr>
                              <m:t>𝛽</m:t>
                            </m:r>
                          </m:e>
                          <m:sub>
                            <m:r>
                              <a:rPr lang="en-US" altLang="zh-CN" i="1" dirty="0">
                                <a:latin typeface="Cambria Math" panose="02040503050406030204" pitchFamily="18" charset="0"/>
                              </a:rPr>
                              <m:t>0</m:t>
                            </m:r>
                          </m:sub>
                        </m:sSub>
                        <m:r>
                          <a:rPr lang="el-GR"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l-GR" altLang="zh-CN" i="1" dirty="0">
                                <a:latin typeface="Cambria Math" panose="02040503050406030204" pitchFamily="18" charset="0"/>
                              </a:rPr>
                              <m:t>𝛽</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𝑋</m:t>
                        </m:r>
                      </m:e>
                    </m:func>
                    <m:r>
                      <a:rPr lang="en-US" altLang="zh-CN" b="1" i="1" dirty="0" smtClean="0">
                        <a:latin typeface="Cambria Math" panose="02040503050406030204" pitchFamily="18" charset="0"/>
                      </a:rPr>
                      <m:t>)</m:t>
                    </m:r>
                    <m:r>
                      <a:rPr lang="en-US" altLang="zh-CN" b="0" i="1" dirty="0" smtClean="0">
                        <a:latin typeface="Cambria Math" panose="02040503050406030204" pitchFamily="18" charset="0"/>
                      </a:rPr>
                      <m:t>)</m:t>
                    </m:r>
                  </m:oMath>
                </a14:m>
                <a:endParaRPr lang="en-US" altLang="zh-CN" dirty="0">
                  <a:ea typeface="思源黑体" panose="020B0400000000000000"/>
                </a:endParaRPr>
              </a:p>
              <a:p>
                <a:endParaRPr lang="en-US" altLang="zh-CN" dirty="0">
                  <a:ea typeface="思源黑体" panose="020B0400000000000000"/>
                </a:endParaRPr>
              </a:p>
              <a:p>
                <a:r>
                  <a:rPr lang="zh-CN" altLang="en-US" dirty="0">
                    <a:ea typeface="思源黑体" panose="020B0400000000000000"/>
                  </a:rPr>
                  <a:t>此时，</a:t>
                </a:r>
                <a:r>
                  <a:rPr lang="en-US" altLang="zh-CN" dirty="0">
                    <a:ea typeface="思源黑体" panose="020B0400000000000000"/>
                  </a:rPr>
                  <a:t>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zh-CN" altLang="en-US" b="0" i="1" smtClean="0">
                        <a:latin typeface="Cambria Math" panose="02040503050406030204" pitchFamily="18" charset="0"/>
                      </a:rPr>
                      <m:t> </m:t>
                    </m:r>
                    <m:r>
                      <a:rPr lang="zh-CN" altLang="en-US" b="0" i="1" smtClean="0">
                        <a:latin typeface="Cambria Math" panose="02040503050406030204" pitchFamily="18" charset="0"/>
                      </a:rPr>
                      <m:t>取值</m:t>
                    </m:r>
                  </m:oMath>
                </a14:m>
                <a:r>
                  <a:rPr lang="en-US" altLang="zh-CN" b="0" dirty="0" err="1">
                    <a:ea typeface="思源黑体" panose="020B0400000000000000"/>
                  </a:rPr>
                  <a:t>范围为</a:t>
                </a:r>
                <a:r>
                  <a:rPr lang="en-US" altLang="zh-CN" b="0" dirty="0">
                    <a:ea typeface="思源黑体" panose="020B0400000000000000"/>
                  </a:rPr>
                  <a:t>(0,</a:t>
                </a:r>
                <a:r>
                  <a:rPr lang="zh-CN" altLang="en-US" b="0" dirty="0">
                    <a:ea typeface="思源黑体" panose="020B0400000000000000"/>
                  </a:rPr>
                  <a:t> </a:t>
                </a:r>
                <a:r>
                  <a:rPr lang="en-US" altLang="zh-CN" b="0" dirty="0">
                    <a:ea typeface="思源黑体" panose="020B0400000000000000"/>
                  </a:rPr>
                  <a:t>1)</a:t>
                </a:r>
              </a:p>
              <a:p>
                <a:endParaRPr lang="en-US" altLang="zh-CN" dirty="0">
                  <a:ea typeface="思源黑体" panose="020B0400000000000000"/>
                </a:endParaRPr>
              </a:p>
              <a:p>
                <a:r>
                  <a:rPr lang="zh-CN" altLang="en-US" dirty="0">
                    <a:ea typeface="思源黑体" panose="020B0400000000000000"/>
                  </a:rPr>
                  <a:t>则</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ln</m:t>
                        </m:r>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num>
                              <m:den>
                                <m:r>
                                  <a:rPr lang="en-US" altLang="zh-CN" i="1">
                                    <a:latin typeface="Cambria Math" panose="02040503050406030204" pitchFamily="18" charset="0"/>
                                  </a:rPr>
                                  <m:t>1−</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e>
                                </m:d>
                              </m:den>
                            </m:f>
                          </m:e>
                        </m:d>
                      </m:e>
                    </m:func>
                  </m:oMath>
                </a14:m>
                <a:r>
                  <a:rPr lang="zh-CN" altLang="en-US" dirty="0">
                    <a:ea typeface="思源黑体" panose="020B0400000000000000"/>
                  </a:rPr>
                  <a:t> </a:t>
                </a:r>
                <a:r>
                  <a:rPr lang="en-US" altLang="zh-CN" b="0" dirty="0" err="1">
                    <a:ea typeface="思源黑体" panose="020B0400000000000000"/>
                  </a:rPr>
                  <a:t>取值范围为</a:t>
                </a:r>
                <a:r>
                  <a:rPr lang="en-US" altLang="zh-CN" b="0" dirty="0">
                    <a:ea typeface="思源黑体" panose="020B0400000000000000"/>
                  </a:rPr>
                  <a:t>:</a:t>
                </a:r>
                <a:r>
                  <a:rPr lang="zh-CN" altLang="en-US" b="0" dirty="0">
                    <a:ea typeface="思源黑体" panose="020B0400000000000000"/>
                  </a:rPr>
                  <a:t> </a:t>
                </a:r>
                <a14:m>
                  <m:oMath xmlns:m="http://schemas.openxmlformats.org/officeDocument/2006/math">
                    <m:r>
                      <a:rPr lang="en-US" altLang="zh-CN" b="0" i="1" smtClean="0">
                        <a:latin typeface="Cambria Math" panose="02040503050406030204" pitchFamily="18" charset="0"/>
                      </a:rPr>
                      <m:t>(−∞,+∞)</m:t>
                    </m:r>
                  </m:oMath>
                </a14:m>
                <a:endParaRPr lang="en-US" altLang="zh-CN" b="0" dirty="0">
                  <a:ea typeface="思源黑体" panose="020B0400000000000000"/>
                </a:endParaRPr>
              </a:p>
              <a:p>
                <a:endParaRPr lang="en-US" altLang="zh-CN" dirty="0">
                  <a:ea typeface="思源黑体" panose="020B0400000000000000"/>
                </a:endParaRPr>
              </a:p>
              <a:p>
                <a:pPr marL="0" indent="0">
                  <a:buNone/>
                </a:pPr>
                <a:endParaRPr lang="en-US" altLang="zh-CN" dirty="0">
                  <a:ea typeface="思源黑体" panose="020B0400000000000000"/>
                </a:endParaRPr>
              </a:p>
              <a:p>
                <a:pPr marL="0" indent="0">
                  <a:buNone/>
                </a:pPr>
                <a:endParaRPr lang="en-US" altLang="zh-CN" dirty="0">
                  <a:ea typeface="思源黑体" panose="020B0400000000000000"/>
                </a:endParaRPr>
              </a:p>
              <a:p>
                <a:pPr marL="0" indent="0">
                  <a:buNone/>
                </a:pPr>
                <a:endParaRPr lang="zh-CN" altLang="en-US" dirty="0">
                  <a:ea typeface="思源黑体" panose="020B0400000000000000"/>
                </a:endParaRPr>
              </a:p>
            </p:txBody>
          </p:sp>
        </mc:Choice>
        <mc:Fallback xmlns="">
          <p:sp>
            <p:nvSpPr>
              <p:cNvPr id="6" name="内容占位符 1">
                <a:extLst>
                  <a:ext uri="{FF2B5EF4-FFF2-40B4-BE49-F238E27FC236}">
                    <a16:creationId xmlns:a16="http://schemas.microsoft.com/office/drawing/2014/main" id="{46C26512-CB6F-BD00-E5CF-08BCAC2E869D}"/>
                  </a:ext>
                </a:extLst>
              </p:cNvPr>
              <p:cNvSpPr>
                <a:spLocks noGrp="1" noRot="1" noChangeAspect="1" noMove="1" noResize="1" noEditPoints="1" noAdjustHandles="1" noChangeArrowheads="1" noChangeShapeType="1" noTextEdit="1"/>
              </p:cNvSpPr>
              <p:nvPr>
                <p:ph idx="1"/>
              </p:nvPr>
            </p:nvSpPr>
            <p:spPr>
              <a:blipFill>
                <a:blip r:embed="rId2"/>
                <a:stretch>
                  <a:fillRect l="-149"/>
                </a:stretch>
              </a:blipFill>
            </p:spPr>
            <p:txBody>
              <a:bodyPr/>
              <a:lstStyle/>
              <a:p>
                <a:r>
                  <a:rPr lang="zh-CN" altLang="en-US">
                    <a:noFill/>
                  </a:rPr>
                  <a:t> </a:t>
                </a:r>
              </a:p>
            </p:txBody>
          </p:sp>
        </mc:Fallback>
      </mc:AlternateContent>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逻辑回归</a:t>
            </a:r>
          </a:p>
        </p:txBody>
      </p:sp>
    </p:spTree>
    <p:extLst>
      <p:ext uri="{BB962C8B-B14F-4D97-AF65-F5344CB8AC3E}">
        <p14:creationId xmlns:p14="http://schemas.microsoft.com/office/powerpoint/2010/main" val="339530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逻辑回归应用举例</a:t>
            </a:r>
          </a:p>
        </p:txBody>
      </p:sp>
      <p:pic>
        <p:nvPicPr>
          <p:cNvPr id="2" name="图片 1">
            <a:extLst>
              <a:ext uri="{FF2B5EF4-FFF2-40B4-BE49-F238E27FC236}">
                <a16:creationId xmlns:a16="http://schemas.microsoft.com/office/drawing/2014/main" id="{0629296A-CD34-DC00-0E9C-0A8854059820}"/>
              </a:ext>
            </a:extLst>
          </p:cNvPr>
          <p:cNvPicPr>
            <a:picLocks noChangeAspect="1"/>
          </p:cNvPicPr>
          <p:nvPr/>
        </p:nvPicPr>
        <p:blipFill>
          <a:blip r:embed="rId2"/>
          <a:stretch>
            <a:fillRect/>
          </a:stretch>
        </p:blipFill>
        <p:spPr>
          <a:xfrm>
            <a:off x="813183" y="886763"/>
            <a:ext cx="6815138" cy="3634740"/>
          </a:xfrm>
          <a:prstGeom prst="rect">
            <a:avLst/>
          </a:prstGeom>
        </p:spPr>
      </p:pic>
    </p:spTree>
    <p:extLst>
      <p:ext uri="{BB962C8B-B14F-4D97-AF65-F5344CB8AC3E}">
        <p14:creationId xmlns:p14="http://schemas.microsoft.com/office/powerpoint/2010/main" val="792929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a:extLst>
              <a:ext uri="{FF2B5EF4-FFF2-40B4-BE49-F238E27FC236}">
                <a16:creationId xmlns:a16="http://schemas.microsoft.com/office/drawing/2014/main" id="{46C26512-CB6F-BD00-E5CF-08BCAC2E869D}"/>
              </a:ext>
            </a:extLst>
          </p:cNvPr>
          <p:cNvSpPr>
            <a:spLocks noGrp="1"/>
          </p:cNvSpPr>
          <p:nvPr>
            <p:ph idx="1"/>
          </p:nvPr>
        </p:nvSpPr>
        <p:spPr/>
        <p:txBody>
          <a:bodyPr>
            <a:normAutofit/>
          </a:bodyPr>
          <a:lstStyle/>
          <a:p>
            <a:r>
              <a:rPr lang="zh-CN" altLang="en-US" b="0" dirty="0">
                <a:ea typeface="思源黑体" panose="020B0400000000000000"/>
              </a:rPr>
              <a:t>在统计和概率理论中，一个事件或者一个陈述的发生比（英語：</a:t>
            </a:r>
            <a:r>
              <a:rPr lang="en-US" altLang="zh-CN" b="0" dirty="0">
                <a:ea typeface="思源黑体" panose="020B0400000000000000"/>
              </a:rPr>
              <a:t>Odds）</a:t>
            </a:r>
            <a:r>
              <a:rPr lang="zh-CN" altLang="en-US" b="0" dirty="0">
                <a:ea typeface="思源黑体" panose="020B0400000000000000"/>
              </a:rPr>
              <a:t>是该事件</a:t>
            </a:r>
            <a:r>
              <a:rPr lang="zh-CN" altLang="en-US" b="0" i="1" dirty="0">
                <a:ea typeface="思源黑体" panose="020B0400000000000000"/>
              </a:rPr>
              <a:t>发生</a:t>
            </a:r>
            <a:r>
              <a:rPr lang="zh-CN" altLang="en-US" b="0" dirty="0">
                <a:ea typeface="思源黑体" panose="020B0400000000000000"/>
              </a:rPr>
              <a:t>和</a:t>
            </a:r>
            <a:r>
              <a:rPr lang="zh-CN" altLang="en-US" b="0" i="1" dirty="0">
                <a:ea typeface="思源黑体" panose="020B0400000000000000"/>
              </a:rPr>
              <a:t>不发生</a:t>
            </a:r>
            <a:r>
              <a:rPr lang="zh-CN" altLang="en-US" b="0" dirty="0">
                <a:ea typeface="思源黑体" panose="020B0400000000000000"/>
              </a:rPr>
              <a:t>的比率，又称胜算，即</a:t>
            </a:r>
            <a:r>
              <a:rPr lang="en-US" altLang="zh-CN" b="0" dirty="0">
                <a:ea typeface="思源黑体" panose="020B0400000000000000"/>
              </a:rPr>
              <a:t>p(X)/[1−p(X)] </a:t>
            </a:r>
            <a:r>
              <a:rPr lang="zh-CN" altLang="en-US" b="0" dirty="0">
                <a:ea typeface="思源黑体" panose="020B0400000000000000"/>
              </a:rPr>
              <a:t>，取值为</a:t>
            </a:r>
            <a:r>
              <a:rPr lang="en-US" altLang="zh-CN" b="0" dirty="0">
                <a:ea typeface="思源黑体" panose="020B0400000000000000"/>
              </a:rPr>
              <a:t>0</a:t>
            </a:r>
            <a:r>
              <a:rPr lang="zh-CN" altLang="en-US" b="0" dirty="0">
                <a:ea typeface="思源黑体" panose="020B0400000000000000"/>
              </a:rPr>
              <a:t>到正无穷</a:t>
            </a:r>
            <a:r>
              <a:rPr lang="en-US" altLang="zh-CN" b="0" dirty="0">
                <a:ea typeface="思源黑体" panose="020B0400000000000000"/>
              </a:rPr>
              <a:t>.</a:t>
            </a:r>
          </a:p>
          <a:p>
            <a:endParaRPr lang="en-US" altLang="zh-CN" b="0" dirty="0">
              <a:ea typeface="思源黑体" panose="020B0400000000000000"/>
            </a:endParaRPr>
          </a:p>
          <a:p>
            <a:r>
              <a:rPr lang="zh-CN" altLang="en-US" b="0" dirty="0">
                <a:ea typeface="思源黑体" panose="020B0400000000000000"/>
              </a:rPr>
              <a:t>逻辑回归含义</a:t>
            </a:r>
            <a:r>
              <a:rPr lang="en-US" altLang="zh-CN" b="0" dirty="0">
                <a:ea typeface="思源黑体" panose="020B0400000000000000"/>
              </a:rPr>
              <a:t>:</a:t>
            </a:r>
            <a:r>
              <a:rPr lang="zh-CN" altLang="en-US" b="0" dirty="0">
                <a:ea typeface="思源黑体" panose="020B0400000000000000"/>
              </a:rPr>
              <a:t> 相当于是取了对数之后的胜算，进行线性模型拟合</a:t>
            </a:r>
            <a:endParaRPr lang="en-US" altLang="zh-CN" b="0" dirty="0">
              <a:ea typeface="思源黑体" panose="020B0400000000000000"/>
            </a:endParaRPr>
          </a:p>
          <a:p>
            <a:endParaRPr lang="en-US" altLang="zh-CN" b="0" dirty="0">
              <a:ea typeface="思源黑体" panose="020B0400000000000000"/>
            </a:endParaRPr>
          </a:p>
          <a:p>
            <a:r>
              <a:rPr lang="zh-CN" altLang="en-US" b="0" dirty="0">
                <a:ea typeface="思源黑体" panose="020B0400000000000000"/>
              </a:rPr>
              <a:t>参数估计方法：不采取</a:t>
            </a:r>
            <a:r>
              <a:rPr lang="en-US" altLang="zh-CN" b="0" dirty="0">
                <a:ea typeface="思源黑体" panose="020B0400000000000000"/>
              </a:rPr>
              <a:t>OLS</a:t>
            </a:r>
            <a:r>
              <a:rPr lang="zh-CN" altLang="en-US" b="0" dirty="0">
                <a:ea typeface="思源黑体" panose="020B0400000000000000"/>
              </a:rPr>
              <a:t>，通常采取最大似然（过程略）</a:t>
            </a:r>
            <a:endParaRPr lang="en-US" altLang="zh-CN" b="0" dirty="0">
              <a:ea typeface="思源黑体" panose="020B0400000000000000"/>
            </a:endParaRPr>
          </a:p>
          <a:p>
            <a:endParaRPr lang="en-US" altLang="zh-CN" dirty="0">
              <a:ea typeface="思源黑体" panose="020B0400000000000000"/>
            </a:endParaRPr>
          </a:p>
          <a:p>
            <a:pPr marL="0" indent="0">
              <a:buNone/>
            </a:pPr>
            <a:endParaRPr lang="en-US" altLang="zh-CN" dirty="0">
              <a:ea typeface="思源黑体" panose="020B0400000000000000"/>
            </a:endParaRPr>
          </a:p>
          <a:p>
            <a:pPr marL="0" indent="0">
              <a:buNone/>
            </a:pPr>
            <a:endParaRPr lang="en-US" altLang="zh-CN" dirty="0">
              <a:ea typeface="思源黑体" panose="020B0400000000000000"/>
            </a:endParaRPr>
          </a:p>
          <a:p>
            <a:pPr marL="0" indent="0">
              <a:buNone/>
            </a:pPr>
            <a:endParaRPr lang="zh-CN" altLang="en-US" dirty="0">
              <a:ea typeface="思源黑体" panose="020B040000000000000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逻辑回归</a:t>
            </a:r>
          </a:p>
        </p:txBody>
      </p:sp>
    </p:spTree>
    <p:extLst>
      <p:ext uri="{BB962C8B-B14F-4D97-AF65-F5344CB8AC3E}">
        <p14:creationId xmlns:p14="http://schemas.microsoft.com/office/powerpoint/2010/main" val="284453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a:extLst>
              <a:ext uri="{FF2B5EF4-FFF2-40B4-BE49-F238E27FC236}">
                <a16:creationId xmlns:a16="http://schemas.microsoft.com/office/drawing/2014/main" id="{46C26512-CB6F-BD00-E5CF-08BCAC2E869D}"/>
              </a:ext>
            </a:extLst>
          </p:cNvPr>
          <p:cNvSpPr>
            <a:spLocks noGrp="1"/>
          </p:cNvSpPr>
          <p:nvPr>
            <p:ph idx="1"/>
          </p:nvPr>
        </p:nvSpPr>
        <p:spPr/>
        <p:txBody>
          <a:bodyPr>
            <a:normAutofit/>
          </a:bodyPr>
          <a:lstStyle/>
          <a:p>
            <a:endParaRPr lang="en-US" altLang="zh-CN" b="0" dirty="0">
              <a:ea typeface="思源黑体" panose="020B0400000000000000"/>
            </a:endParaRPr>
          </a:p>
          <a:p>
            <a:endParaRPr lang="en-US" altLang="zh-CN" dirty="0">
              <a:ea typeface="思源黑体" panose="020B0400000000000000"/>
            </a:endParaRPr>
          </a:p>
          <a:p>
            <a:pPr marL="0" indent="0">
              <a:buNone/>
            </a:pPr>
            <a:endParaRPr lang="en-US" altLang="zh-CN" dirty="0">
              <a:ea typeface="思源黑体" panose="020B0400000000000000"/>
            </a:endParaRPr>
          </a:p>
          <a:p>
            <a:pPr marL="0" indent="0">
              <a:buNone/>
            </a:pPr>
            <a:endParaRPr lang="en-US" altLang="zh-CN" dirty="0">
              <a:ea typeface="思源黑体" panose="020B0400000000000000"/>
            </a:endParaRPr>
          </a:p>
          <a:p>
            <a:pPr marL="0" indent="0">
              <a:buNone/>
            </a:pPr>
            <a:endParaRPr lang="zh-CN" altLang="en-US" dirty="0">
              <a:ea typeface="思源黑体" panose="020B040000000000000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线性判别</a:t>
            </a:r>
          </a:p>
        </p:txBody>
      </p:sp>
      <p:pic>
        <p:nvPicPr>
          <p:cNvPr id="2" name="图片 1">
            <a:extLst>
              <a:ext uri="{FF2B5EF4-FFF2-40B4-BE49-F238E27FC236}">
                <a16:creationId xmlns:a16="http://schemas.microsoft.com/office/drawing/2014/main" id="{EB5E7B63-F331-D361-C86C-8DC081267B06}"/>
              </a:ext>
            </a:extLst>
          </p:cNvPr>
          <p:cNvPicPr>
            <a:picLocks noChangeAspect="1"/>
          </p:cNvPicPr>
          <p:nvPr/>
        </p:nvPicPr>
        <p:blipFill>
          <a:blip r:embed="rId2"/>
          <a:stretch>
            <a:fillRect/>
          </a:stretch>
        </p:blipFill>
        <p:spPr>
          <a:xfrm>
            <a:off x="2168713" y="1706448"/>
            <a:ext cx="4212468" cy="2656992"/>
          </a:xfrm>
          <a:prstGeom prst="rect">
            <a:avLst/>
          </a:prstGeom>
        </p:spPr>
      </p:pic>
      <p:sp>
        <p:nvSpPr>
          <p:cNvPr id="4" name="文本框 3">
            <a:extLst>
              <a:ext uri="{FF2B5EF4-FFF2-40B4-BE49-F238E27FC236}">
                <a16:creationId xmlns:a16="http://schemas.microsoft.com/office/drawing/2014/main" id="{8C75D4A5-556A-A34F-6516-DE5220AE6062}"/>
              </a:ext>
            </a:extLst>
          </p:cNvPr>
          <p:cNvSpPr txBox="1"/>
          <p:nvPr/>
        </p:nvSpPr>
        <p:spPr>
          <a:xfrm>
            <a:off x="3340663" y="4565041"/>
            <a:ext cx="2916324" cy="258532"/>
          </a:xfrm>
          <a:prstGeom prst="rect">
            <a:avLst/>
          </a:prstGeom>
          <a:noFill/>
        </p:spPr>
        <p:txBody>
          <a:bodyPr wrap="square" rtlCol="0">
            <a:spAutoFit/>
          </a:bodyPr>
          <a:lstStyle/>
          <a:p>
            <a:r>
              <a:rPr lang="zh-CN" altLang="en-US" sz="1080" dirty="0">
                <a:ea typeface="思源黑体" panose="020B0400000000000000"/>
              </a:rPr>
              <a:t>来源：周志华</a:t>
            </a:r>
            <a:r>
              <a:rPr lang="en-US" altLang="zh-CN" sz="1080" dirty="0">
                <a:ea typeface="思源黑体" panose="020B0400000000000000"/>
              </a:rPr>
              <a:t>《</a:t>
            </a:r>
            <a:r>
              <a:rPr lang="zh-CN" altLang="en-US" sz="1080" dirty="0">
                <a:ea typeface="思源黑体" panose="020B0400000000000000"/>
              </a:rPr>
              <a:t>机器学习</a:t>
            </a:r>
            <a:r>
              <a:rPr lang="en-US" altLang="zh-CN" sz="1080" dirty="0">
                <a:ea typeface="思源黑体" panose="020B0400000000000000"/>
              </a:rPr>
              <a:t>》</a:t>
            </a:r>
            <a:endParaRPr lang="zh-CN" altLang="en-US" sz="1080" dirty="0">
              <a:ea typeface="思源黑体" panose="020B0400000000000000"/>
            </a:endParaRPr>
          </a:p>
        </p:txBody>
      </p:sp>
      <p:sp>
        <p:nvSpPr>
          <p:cNvPr id="5" name="内容占位符 1">
            <a:extLst>
              <a:ext uri="{FF2B5EF4-FFF2-40B4-BE49-F238E27FC236}">
                <a16:creationId xmlns:a16="http://schemas.microsoft.com/office/drawing/2014/main" id="{B85D3760-43A7-B4BE-EC09-D195EF1DE80D}"/>
              </a:ext>
            </a:extLst>
          </p:cNvPr>
          <p:cNvSpPr txBox="1">
            <a:spLocks/>
          </p:cNvSpPr>
          <p:nvPr/>
        </p:nvSpPr>
        <p:spPr>
          <a:xfrm>
            <a:off x="467544" y="3723878"/>
            <a:ext cx="7614806" cy="3798734"/>
          </a:xfrm>
          <a:prstGeom prst="rect">
            <a:avLst/>
          </a:prstGeom>
        </p:spPr>
        <p:txBody>
          <a:bodyPr vert="horz" lIns="82296" tIns="41148" rIns="82296" bIns="41148" rtlCol="0">
            <a:normAutofit/>
          </a:bodyPr>
          <a:lstStyle>
            <a:lvl1pPr marL="342900" indent="-342900" algn="l" defTabSz="914400" rtl="0" eaLnBrk="1" latinLnBrk="0" hangingPunct="1">
              <a:lnSpc>
                <a:spcPct val="120000"/>
              </a:lnSpc>
              <a:spcBef>
                <a:spcPts val="0"/>
              </a:spcBef>
              <a:buFont typeface="Wingdings" panose="05000000000000000000" pitchFamily="2" charset="2"/>
              <a:buChar char="Ø"/>
              <a:defRPr lang="zh-CN" altLang="en-US" sz="1800" b="1" kern="1200" dirty="0" smtClean="0">
                <a:solidFill>
                  <a:schemeClr val="tx1"/>
                </a:solidFill>
                <a:latin typeface="Calibri" pitchFamily="34" charset="0"/>
                <a:ea typeface="华文楷体" charset="-122"/>
                <a:cs typeface="Segoe UI" panose="020B0502040204020203" pitchFamily="34" charset="0"/>
              </a:defRPr>
            </a:lvl1pPr>
            <a:lvl2pPr marL="742950" indent="-285750" algn="l" defTabSz="914400" rtl="0" eaLnBrk="1" latinLnBrk="0" hangingPunct="1">
              <a:lnSpc>
                <a:spcPct val="120000"/>
              </a:lnSpc>
              <a:spcBef>
                <a:spcPts val="0"/>
              </a:spcBef>
              <a:buSzPct val="75000"/>
              <a:buFont typeface="Wingdings" panose="05000000000000000000" pitchFamily="2" charset="2"/>
              <a:buChar char="l"/>
              <a:defRPr lang="zh-CN" altLang="en-US" sz="1800" b="0" kern="1200" dirty="0" smtClean="0">
                <a:solidFill>
                  <a:schemeClr val="tx1"/>
                </a:solidFill>
                <a:latin typeface="Calibri" pitchFamily="34" charset="0"/>
                <a:ea typeface="华文楷体" charset="-122"/>
                <a:cs typeface="Segoe UI" panose="020B0502040204020203" pitchFamily="34" charset="0"/>
              </a:defRPr>
            </a:lvl2pPr>
            <a:lvl3pPr marL="1143000" indent="-228600" algn="l" defTabSz="914400" rtl="0" eaLnBrk="1" latinLnBrk="0" hangingPunct="1">
              <a:lnSpc>
                <a:spcPct val="120000"/>
              </a:lnSpc>
              <a:spcBef>
                <a:spcPts val="0"/>
              </a:spcBef>
              <a:buSzPct val="75000"/>
              <a:buFont typeface="Wingdings" panose="05000000000000000000" pitchFamily="2" charset="2"/>
              <a:buChar char="ü"/>
              <a:defRPr lang="zh-CN" altLang="en-US" sz="1800" b="0" kern="1200" dirty="0" smtClean="0">
                <a:solidFill>
                  <a:schemeClr val="tx1"/>
                </a:solidFill>
                <a:latin typeface="Calibri" pitchFamily="34" charset="0"/>
                <a:ea typeface="华文楷体" charset="-122"/>
                <a:cs typeface="Segoe UI" panose="020B0502040204020203" pitchFamily="34" charset="0"/>
              </a:defRPr>
            </a:lvl3pPr>
            <a:lvl4pPr marL="1600200" indent="-228600" algn="l" defTabSz="914400" rtl="0" eaLnBrk="1" latinLnBrk="0" hangingPunct="1">
              <a:lnSpc>
                <a:spcPct val="120000"/>
              </a:lnSpc>
              <a:spcBef>
                <a:spcPts val="0"/>
              </a:spcBef>
              <a:buSzPct val="75000"/>
              <a:buFont typeface="Wingdings" panose="05000000000000000000" pitchFamily="2" charset="2"/>
              <a:buChar char="u"/>
              <a:defRPr lang="zh-CN" altLang="en-US" sz="1800" b="0" kern="1200" dirty="0" smtClean="0">
                <a:solidFill>
                  <a:schemeClr val="tx1"/>
                </a:solidFill>
                <a:latin typeface="Calibri" pitchFamily="34" charset="0"/>
                <a:ea typeface="华文楷体" charset="-122"/>
                <a:cs typeface="Segoe UI" panose="020B0502040204020203" pitchFamily="34" charset="0"/>
              </a:defRPr>
            </a:lvl4pPr>
            <a:lvl5pPr marL="2057400" indent="-228600" algn="l" defTabSz="914400" rtl="0" eaLnBrk="1" latinLnBrk="0" hangingPunct="1">
              <a:lnSpc>
                <a:spcPct val="120000"/>
              </a:lnSpc>
              <a:spcBef>
                <a:spcPts val="0"/>
              </a:spcBef>
              <a:buSzPct val="75000"/>
              <a:buFont typeface="Wingdings" panose="05000000000000000000" pitchFamily="2" charset="2"/>
              <a:buChar char="p"/>
              <a:defRPr lang="zh-CN" altLang="en-US" sz="1800" b="0" kern="1200" baseline="0" dirty="0">
                <a:solidFill>
                  <a:schemeClr val="tx1"/>
                </a:solidFill>
                <a:latin typeface="Calibri" pitchFamily="34" charset="0"/>
                <a:ea typeface="华文楷体" charset="-122"/>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zh-CN" altLang="en-US" sz="1620" dirty="0">
              <a:ea typeface="思源黑体" panose="020B0400000000000000"/>
            </a:endParaRPr>
          </a:p>
          <a:p>
            <a:pPr marL="0" indent="0">
              <a:buNone/>
            </a:pPr>
            <a:endParaRPr lang="zh-CN" altLang="en-US" sz="1620" dirty="0">
              <a:ea typeface="思源黑体" panose="020B0400000000000000"/>
            </a:endParaRPr>
          </a:p>
        </p:txBody>
      </p:sp>
      <p:sp>
        <p:nvSpPr>
          <p:cNvPr id="8" name="内容占位符 1">
            <a:extLst>
              <a:ext uri="{FF2B5EF4-FFF2-40B4-BE49-F238E27FC236}">
                <a16:creationId xmlns:a16="http://schemas.microsoft.com/office/drawing/2014/main" id="{68B0F06B-E4B3-5BF2-A9E9-76C65B2DBE59}"/>
              </a:ext>
            </a:extLst>
          </p:cNvPr>
          <p:cNvSpPr txBox="1">
            <a:spLocks/>
          </p:cNvSpPr>
          <p:nvPr/>
        </p:nvSpPr>
        <p:spPr>
          <a:xfrm>
            <a:off x="619948" y="780060"/>
            <a:ext cx="8208908" cy="3953116"/>
          </a:xfrm>
          <a:prstGeom prst="rect">
            <a:avLst/>
          </a:prstGeom>
        </p:spPr>
        <p:txBody>
          <a:bodyPr vert="horz" lIns="91440" tIns="45720" rIns="91440" bIns="45720" rtlCol="0">
            <a:normAutofit/>
          </a:bodyPr>
          <a:lstStyle>
            <a:lvl1pPr marL="308607" indent="-308607" algn="just" defTabSz="822952" rtl="0" eaLnBrk="1" latinLnBrk="0" hangingPunct="1">
              <a:lnSpc>
                <a:spcPct val="150000"/>
              </a:lnSpc>
              <a:spcBef>
                <a:spcPts val="0"/>
              </a:spcBef>
              <a:buFont typeface="Wingdings" panose="05000000000000000000" pitchFamily="2" charset="2"/>
              <a:buChar char="Ø"/>
              <a:defRPr lang="zh-CN" altLang="en-US" sz="1400" b="1" kern="1200" baseline="0" dirty="0" smtClean="0">
                <a:solidFill>
                  <a:schemeClr val="tx1"/>
                </a:solidFill>
                <a:latin typeface="思源黑体" panose="020B0400000000000000" pitchFamily="34" charset="-122"/>
                <a:ea typeface="思源黑体" panose="020B0400000000000000" pitchFamily="34" charset="-122"/>
                <a:cs typeface="Segoe UI" panose="020B0502040204020203" pitchFamily="34" charset="0"/>
              </a:defRPr>
            </a:lvl1pPr>
            <a:lvl2pPr marL="668649" indent="-257172" algn="just" defTabSz="822952" rtl="0" eaLnBrk="1" latinLnBrk="0" hangingPunct="1">
              <a:lnSpc>
                <a:spcPct val="150000"/>
              </a:lnSpc>
              <a:spcBef>
                <a:spcPts val="0"/>
              </a:spcBef>
              <a:buSzPct val="75000"/>
              <a:buFont typeface="Wingdings" panose="05000000000000000000" pitchFamily="2" charset="2"/>
              <a:buChar char="l"/>
              <a:defRPr lang="zh-CN" altLang="en-US" sz="1400" b="0" kern="1200" dirty="0" smtClean="0">
                <a:solidFill>
                  <a:schemeClr val="tx1"/>
                </a:solidFill>
                <a:latin typeface="思源黑体" panose="020B0400000000000000" pitchFamily="34" charset="-122"/>
                <a:ea typeface="思源黑体" panose="020B0400000000000000" pitchFamily="34" charset="-122"/>
                <a:cs typeface="Segoe UI" panose="020B0502040204020203" pitchFamily="34" charset="0"/>
              </a:defRPr>
            </a:lvl2pPr>
            <a:lvl3pPr marL="1028690" indent="-205738" algn="just" defTabSz="822952" rtl="0" eaLnBrk="1" latinLnBrk="0" hangingPunct="1">
              <a:lnSpc>
                <a:spcPct val="150000"/>
              </a:lnSpc>
              <a:spcBef>
                <a:spcPts val="0"/>
              </a:spcBef>
              <a:buSzPct val="75000"/>
              <a:buFont typeface="Wingdings" panose="05000000000000000000" pitchFamily="2" charset="2"/>
              <a:buChar char="ü"/>
              <a:defRPr lang="zh-CN" altLang="en-US" sz="1400" b="0" kern="1200" dirty="0" smtClean="0">
                <a:solidFill>
                  <a:schemeClr val="tx1"/>
                </a:solidFill>
                <a:latin typeface="思源黑体" panose="020B0400000000000000" pitchFamily="34" charset="-122"/>
                <a:ea typeface="思源黑体" panose="020B0400000000000000" pitchFamily="34" charset="-122"/>
                <a:cs typeface="Segoe UI" panose="020B0502040204020203" pitchFamily="34" charset="0"/>
              </a:defRPr>
            </a:lvl3pPr>
            <a:lvl4pPr marL="1440166" indent="-205738" algn="just" defTabSz="822952" rtl="0" eaLnBrk="1" latinLnBrk="0" hangingPunct="1">
              <a:lnSpc>
                <a:spcPct val="150000"/>
              </a:lnSpc>
              <a:spcBef>
                <a:spcPts val="0"/>
              </a:spcBef>
              <a:buSzPct val="75000"/>
              <a:buFont typeface="Wingdings" panose="05000000000000000000" pitchFamily="2" charset="2"/>
              <a:buChar char="u"/>
              <a:defRPr lang="zh-CN" altLang="en-US" sz="1400" b="0" kern="1200" dirty="0" smtClean="0">
                <a:solidFill>
                  <a:schemeClr val="tx1"/>
                </a:solidFill>
                <a:latin typeface="思源黑体" panose="020B0400000000000000" pitchFamily="34" charset="-122"/>
                <a:ea typeface="思源黑体" panose="020B0400000000000000" pitchFamily="34" charset="-122"/>
                <a:cs typeface="Segoe UI" panose="020B0502040204020203" pitchFamily="34" charset="0"/>
              </a:defRPr>
            </a:lvl4pPr>
            <a:lvl5pPr marL="1851641" indent="-205738" algn="just" defTabSz="822952" rtl="0" eaLnBrk="1" latinLnBrk="0" hangingPunct="1">
              <a:lnSpc>
                <a:spcPct val="150000"/>
              </a:lnSpc>
              <a:spcBef>
                <a:spcPts val="0"/>
              </a:spcBef>
              <a:buSzPct val="75000"/>
              <a:buFont typeface="Wingdings" panose="05000000000000000000" pitchFamily="2" charset="2"/>
              <a:buChar char="p"/>
              <a:defRPr lang="zh-CN" altLang="en-US" sz="1400" b="0" kern="1200" baseline="0" dirty="0">
                <a:solidFill>
                  <a:schemeClr val="tx1"/>
                </a:solidFill>
                <a:latin typeface="思源黑体" panose="020B0400000000000000" pitchFamily="34" charset="-122"/>
                <a:ea typeface="思源黑体" panose="020B0400000000000000" pitchFamily="34" charset="-122"/>
                <a:cs typeface="Segoe UI" panose="020B0502040204020203" pitchFamily="34" charset="0"/>
              </a:defRPr>
            </a:lvl5pPr>
            <a:lvl6pPr marL="2263118" indent="-205738" algn="l" defTabSz="822952"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zh-CN" altLang="en-US" b="0" dirty="0">
                <a:ea typeface="思源黑体" panose="020B0400000000000000"/>
              </a:rPr>
              <a:t>大致流程： 先计算数据集的均值向量和协方差矩阵，根据均值向量计算“类间散度矩阵”，根据均值向量和协方差计算“类内散度矩阵”。 目标函数同时考虑这两个条件。</a:t>
            </a:r>
          </a:p>
        </p:txBody>
      </p:sp>
    </p:spTree>
    <p:extLst>
      <p:ext uri="{BB962C8B-B14F-4D97-AF65-F5344CB8AC3E}">
        <p14:creationId xmlns:p14="http://schemas.microsoft.com/office/powerpoint/2010/main" val="1282124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a:extLst>
              <a:ext uri="{FF2B5EF4-FFF2-40B4-BE49-F238E27FC236}">
                <a16:creationId xmlns:a16="http://schemas.microsoft.com/office/drawing/2014/main" id="{46C26512-CB6F-BD00-E5CF-08BCAC2E869D}"/>
              </a:ext>
            </a:extLst>
          </p:cNvPr>
          <p:cNvSpPr>
            <a:spLocks noGrp="1"/>
          </p:cNvSpPr>
          <p:nvPr>
            <p:ph idx="1"/>
          </p:nvPr>
        </p:nvSpPr>
        <p:spPr/>
        <p:txBody>
          <a:bodyPr>
            <a:normAutofit/>
          </a:bodyPr>
          <a:lstStyle/>
          <a:p>
            <a:endParaRPr lang="en-US" altLang="zh-CN" b="0" dirty="0">
              <a:ea typeface="思源黑体" panose="020B0400000000000000"/>
            </a:endParaRPr>
          </a:p>
          <a:p>
            <a:endParaRPr lang="en-US" altLang="zh-CN" dirty="0">
              <a:ea typeface="思源黑体" panose="020B0400000000000000"/>
            </a:endParaRPr>
          </a:p>
          <a:p>
            <a:pPr marL="0" indent="0">
              <a:buNone/>
            </a:pPr>
            <a:endParaRPr lang="en-US" altLang="zh-CN" dirty="0">
              <a:ea typeface="思源黑体" panose="020B0400000000000000"/>
            </a:endParaRPr>
          </a:p>
          <a:p>
            <a:pPr marL="0" indent="0">
              <a:buNone/>
            </a:pPr>
            <a:endParaRPr lang="en-US" altLang="zh-CN" dirty="0">
              <a:ea typeface="思源黑体" panose="020B0400000000000000"/>
            </a:endParaRPr>
          </a:p>
          <a:p>
            <a:pPr marL="0" indent="0">
              <a:buNone/>
            </a:pPr>
            <a:endParaRPr lang="zh-CN" altLang="en-US" dirty="0">
              <a:ea typeface="思源黑体" panose="020B040000000000000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线性判别举例：分类边界</a:t>
            </a:r>
          </a:p>
        </p:txBody>
      </p:sp>
      <p:pic>
        <p:nvPicPr>
          <p:cNvPr id="7" name="图片 6">
            <a:extLst>
              <a:ext uri="{FF2B5EF4-FFF2-40B4-BE49-F238E27FC236}">
                <a16:creationId xmlns:a16="http://schemas.microsoft.com/office/drawing/2014/main" id="{DC845FFC-853F-8214-F7D1-78992C3F407A}"/>
              </a:ext>
            </a:extLst>
          </p:cNvPr>
          <p:cNvPicPr>
            <a:picLocks noChangeAspect="1"/>
          </p:cNvPicPr>
          <p:nvPr/>
        </p:nvPicPr>
        <p:blipFill>
          <a:blip r:embed="rId2"/>
          <a:stretch>
            <a:fillRect/>
          </a:stretch>
        </p:blipFill>
        <p:spPr>
          <a:xfrm>
            <a:off x="1137219" y="1028566"/>
            <a:ext cx="7322424" cy="3305167"/>
          </a:xfrm>
          <a:prstGeom prst="rect">
            <a:avLst/>
          </a:prstGeom>
        </p:spPr>
      </p:pic>
      <p:sp>
        <p:nvSpPr>
          <p:cNvPr id="8" name="文本框 7">
            <a:extLst>
              <a:ext uri="{FF2B5EF4-FFF2-40B4-BE49-F238E27FC236}">
                <a16:creationId xmlns:a16="http://schemas.microsoft.com/office/drawing/2014/main" id="{44C226FF-A4D6-96EA-AE07-AB5BAA90A742}"/>
              </a:ext>
            </a:extLst>
          </p:cNvPr>
          <p:cNvSpPr txBox="1"/>
          <p:nvPr/>
        </p:nvSpPr>
        <p:spPr>
          <a:xfrm>
            <a:off x="3275856" y="4451159"/>
            <a:ext cx="2916324" cy="258532"/>
          </a:xfrm>
          <a:prstGeom prst="rect">
            <a:avLst/>
          </a:prstGeom>
          <a:noFill/>
        </p:spPr>
        <p:txBody>
          <a:bodyPr wrap="square" rtlCol="0">
            <a:spAutoFit/>
          </a:bodyPr>
          <a:lstStyle/>
          <a:p>
            <a:r>
              <a:rPr lang="zh-CN" altLang="en-US" sz="1080" dirty="0">
                <a:ea typeface="思源黑体" panose="020B0400000000000000"/>
              </a:rPr>
              <a:t>来源：</a:t>
            </a:r>
            <a:r>
              <a:rPr lang="en-US" altLang="zh-CN" sz="1080" dirty="0">
                <a:ea typeface="思源黑体" panose="020B0400000000000000"/>
              </a:rPr>
              <a:t>ISLR Seventh Edition</a:t>
            </a:r>
            <a:endParaRPr lang="zh-CN" altLang="en-US" sz="1080" dirty="0">
              <a:ea typeface="思源黑体" panose="020B040000000000000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B96F259-2BA9-6198-933E-2DD09703DADB}"/>
                  </a:ext>
                </a:extLst>
              </p14:cNvPr>
              <p14:cNvContentPartPr/>
              <p14:nvPr/>
            </p14:nvContentPartPr>
            <p14:xfrm>
              <a:off x="5764320" y="784440"/>
              <a:ext cx="2893320" cy="430560"/>
            </p14:xfrm>
          </p:contentPart>
        </mc:Choice>
        <mc:Fallback xmlns="">
          <p:pic>
            <p:nvPicPr>
              <p:cNvPr id="2" name="墨迹 1">
                <a:extLst>
                  <a:ext uri="{FF2B5EF4-FFF2-40B4-BE49-F238E27FC236}">
                    <a16:creationId xmlns:a16="http://schemas.microsoft.com/office/drawing/2014/main" id="{9B96F259-2BA9-6198-933E-2DD09703DADB}"/>
                  </a:ext>
                </a:extLst>
              </p:cNvPr>
              <p:cNvPicPr/>
              <p:nvPr/>
            </p:nvPicPr>
            <p:blipFill>
              <a:blip r:embed="rId4"/>
              <a:stretch>
                <a:fillRect/>
              </a:stretch>
            </p:blipFill>
            <p:spPr>
              <a:xfrm>
                <a:off x="5754960" y="775080"/>
                <a:ext cx="2912040" cy="449280"/>
              </a:xfrm>
              <a:prstGeom prst="rect">
                <a:avLst/>
              </a:prstGeom>
            </p:spPr>
          </p:pic>
        </mc:Fallback>
      </mc:AlternateContent>
    </p:spTree>
    <p:extLst>
      <p:ext uri="{BB962C8B-B14F-4D97-AF65-F5344CB8AC3E}">
        <p14:creationId xmlns:p14="http://schemas.microsoft.com/office/powerpoint/2010/main" val="3445647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b="0" dirty="0">
                <a:ea typeface="思源黑体" panose="020B0400000000000000"/>
                <a:sym typeface="Calibri" panose="020F0502020204030204" pitchFamily="34" charset="0"/>
              </a:rPr>
              <a:t>我们之前讨论的机器学习方法，本质上是将原有的特征通过线性组合的方式合成出新的特征，近似于降维的思路。那么增加维度会有什么样的效果，又是如何实现的？</a:t>
            </a:r>
            <a:endParaRPr lang="en-US" altLang="zh-CN" b="0" dirty="0">
              <a:ea typeface="思源黑体" panose="020B0400000000000000"/>
              <a:sym typeface="Calibri" panose="020F0502020204030204" pitchFamily="34" charset="0"/>
            </a:endParaRPr>
          </a:p>
          <a:p>
            <a:pPr lvl="1">
              <a:lnSpc>
                <a:spcPct val="150000"/>
              </a:lnSpc>
            </a:pPr>
            <a:r>
              <a:rPr lang="zh-CN" altLang="en-US" b="0" dirty="0">
                <a:ea typeface="思源黑体" panose="020B0400000000000000"/>
                <a:sym typeface="Calibri" panose="020F0502020204030204" pitchFamily="34" charset="0"/>
              </a:rPr>
              <a:t>支持向量机（</a:t>
            </a:r>
            <a:r>
              <a:rPr lang="en-US" altLang="zh-CN" b="0" dirty="0">
                <a:ea typeface="思源黑体" panose="020B0400000000000000"/>
                <a:sym typeface="Calibri" panose="020F0502020204030204" pitchFamily="34" charset="0"/>
              </a:rPr>
              <a:t>support vector machine</a:t>
            </a:r>
            <a:r>
              <a:rPr lang="zh-CN" altLang="en-US" b="0" dirty="0">
                <a:ea typeface="思源黑体" panose="020B0400000000000000"/>
                <a:sym typeface="Calibri" panose="020F0502020204030204" pitchFamily="34" charset="0"/>
              </a:rPr>
              <a:t>，</a:t>
            </a:r>
            <a:r>
              <a:rPr lang="en-US" altLang="zh-CN" b="0" dirty="0">
                <a:ea typeface="思源黑体" panose="020B0400000000000000"/>
                <a:sym typeface="Calibri" panose="020F0502020204030204" pitchFamily="34" charset="0"/>
              </a:rPr>
              <a:t>SVM</a:t>
            </a:r>
            <a:r>
              <a:rPr lang="zh-CN" altLang="en-US" b="0" dirty="0">
                <a:ea typeface="思源黑体" panose="020B0400000000000000"/>
                <a:sym typeface="Calibri" panose="020F0502020204030204" pitchFamily="34" charset="0"/>
              </a:rPr>
              <a:t>）就是一种增加新维度看待问题的方法，在机器学习领域有极为广泛的应用；</a:t>
            </a:r>
            <a:endParaRPr lang="en-US" altLang="zh-CN" b="0" dirty="0">
              <a:ea typeface="思源黑体" panose="020B0400000000000000"/>
              <a:sym typeface="Calibri" panose="020F0502020204030204" pitchFamily="34" charset="0"/>
            </a:endParaRPr>
          </a:p>
          <a:p>
            <a:pPr lvl="1">
              <a:lnSpc>
                <a:spcPct val="150000"/>
              </a:lnSpc>
            </a:pPr>
            <a:r>
              <a:rPr lang="zh-CN" altLang="en-US" b="0" dirty="0">
                <a:ea typeface="思源黑体" panose="020B0400000000000000"/>
                <a:sym typeface="Calibri" panose="020F0502020204030204" pitchFamily="34" charset="0"/>
              </a:rPr>
              <a:t>核心思想：就像我们可以用刀（二维平面）将西瓜（三维物体）分成两半，任何一个</a:t>
            </a:r>
            <a:r>
              <a:rPr lang="en-US" altLang="zh-CN" b="0" dirty="0">
                <a:ea typeface="思源黑体" panose="020B0400000000000000"/>
                <a:sym typeface="Calibri" panose="020F0502020204030204" pitchFamily="34" charset="0"/>
              </a:rPr>
              <a:t>P</a:t>
            </a:r>
            <a:r>
              <a:rPr lang="zh-CN" altLang="en-US" b="0" dirty="0">
                <a:ea typeface="思源黑体" panose="020B0400000000000000"/>
                <a:sym typeface="Calibri" panose="020F0502020204030204" pitchFamily="34" charset="0"/>
              </a:rPr>
              <a:t>维物体（空间）都可以被一个</a:t>
            </a:r>
            <a:r>
              <a:rPr lang="en-US" altLang="zh-CN" b="0" dirty="0">
                <a:ea typeface="思源黑体" panose="020B0400000000000000"/>
                <a:sym typeface="Calibri" panose="020F0502020204030204" pitchFamily="34" charset="0"/>
              </a:rPr>
              <a:t>P-1 </a:t>
            </a:r>
            <a:r>
              <a:rPr lang="zh-CN" altLang="en-US" b="0" dirty="0">
                <a:ea typeface="思源黑体" panose="020B0400000000000000"/>
                <a:sym typeface="Calibri" panose="020F0502020204030204" pitchFamily="34" charset="0"/>
              </a:rPr>
              <a:t>维的超平面分成两部分；</a:t>
            </a:r>
            <a:endParaRPr lang="en-US" altLang="zh-CN" b="0" dirty="0">
              <a:ea typeface="思源黑体" panose="020B0400000000000000"/>
              <a:sym typeface="Calibri" panose="020F0502020204030204" pitchFamily="34" charset="0"/>
            </a:endParaRPr>
          </a:p>
          <a:p>
            <a:pPr lvl="1">
              <a:lnSpc>
                <a:spcPct val="150000"/>
              </a:lnSpc>
            </a:pPr>
            <a:r>
              <a:rPr lang="zh-CN" altLang="en-US" dirty="0">
                <a:ea typeface="思源黑体" panose="020B0400000000000000"/>
                <a:sym typeface="Calibri" panose="020F0502020204030204" pitchFamily="34" charset="0"/>
              </a:rPr>
              <a:t>如果对</a:t>
            </a:r>
            <a:r>
              <a:rPr lang="en-US" altLang="zh-CN" dirty="0">
                <a:ea typeface="思源黑体" panose="020B0400000000000000"/>
                <a:sym typeface="Calibri" panose="020F0502020204030204" pitchFamily="34" charset="0"/>
              </a:rPr>
              <a:t>P-1</a:t>
            </a:r>
            <a:r>
              <a:rPr lang="zh-CN" altLang="en-US" dirty="0">
                <a:ea typeface="思源黑体" panose="020B0400000000000000"/>
                <a:sym typeface="Calibri" panose="020F0502020204030204" pitchFamily="34" charset="0"/>
              </a:rPr>
              <a:t>维的超平面施加一些约束，就能得到最优的超平面</a:t>
            </a:r>
            <a:endParaRPr lang="en-US" altLang="zh-CN" dirty="0">
              <a:ea typeface="思源黑体" panose="020B0400000000000000"/>
              <a:sym typeface="Calibri" panose="020F0502020204030204" pitchFamily="34" charset="0"/>
            </a:endParaRPr>
          </a:p>
          <a:p>
            <a:pPr lvl="1">
              <a:lnSpc>
                <a:spcPct val="150000"/>
              </a:lnSpc>
            </a:pPr>
            <a:r>
              <a:rPr lang="zh-CN" altLang="en-US" b="0" dirty="0">
                <a:ea typeface="思源黑体" panose="020B0400000000000000"/>
                <a:sym typeface="Calibri" panose="020F0502020204030204" pitchFamily="34" charset="0"/>
              </a:rPr>
              <a:t>最优的标准是“高分离度”</a:t>
            </a:r>
            <a:endParaRPr lang="en-US" altLang="zh-CN" b="0"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支持向量机（</a:t>
            </a:r>
            <a:r>
              <a:rPr lang="en-US" altLang="zh-CN" dirty="0">
                <a:ea typeface="思源黑体" panose="020B0400000000000000"/>
                <a:sym typeface="Calibri" panose="020F0502020204030204" pitchFamily="34" charset="0"/>
              </a:rPr>
              <a:t>SVM</a:t>
            </a:r>
            <a:r>
              <a:rPr lang="zh-CN" altLang="en-US" dirty="0">
                <a:ea typeface="思源黑体" panose="020B0400000000000000"/>
                <a:sym typeface="Calibri" panose="020F0502020204030204" pitchFamily="34" charset="0"/>
              </a:rPr>
              <a:t>）</a:t>
            </a:r>
          </a:p>
        </p:txBody>
      </p:sp>
    </p:spTree>
    <p:extLst>
      <p:ext uri="{BB962C8B-B14F-4D97-AF65-F5344CB8AC3E}">
        <p14:creationId xmlns:p14="http://schemas.microsoft.com/office/powerpoint/2010/main" val="3328131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b="0" dirty="0">
                <a:ea typeface="思源黑体" panose="020B0400000000000000"/>
                <a:sym typeface="Calibri" panose="020F0502020204030204" pitchFamily="34" charset="0"/>
              </a:rPr>
              <a:t>如图所示，红点和蓝点分别代表两类样本，二维空间中的超平面就是图中的黑色直线。如果一条直线可以让两类样本中的点到这条直线的最短距离取最大值，一般认为这条直线就是最稳定的分界线，在机器学习中我们称之为“决策边界”；</a:t>
            </a:r>
            <a:endParaRPr lang="en-US" altLang="zh-CN" b="0" dirty="0">
              <a:ea typeface="思源黑体" panose="020B0400000000000000"/>
              <a:sym typeface="Calibri" panose="020F0502020204030204" pitchFamily="34" charset="0"/>
            </a:endParaRPr>
          </a:p>
          <a:p>
            <a:pPr>
              <a:lnSpc>
                <a:spcPct val="150000"/>
              </a:lnSpc>
            </a:pPr>
            <a:r>
              <a:rPr lang="zh-CN" altLang="en-US" b="0" dirty="0">
                <a:ea typeface="思源黑体" panose="020B0400000000000000"/>
                <a:sym typeface="Calibri" panose="020F0502020204030204" pitchFamily="34" charset="0"/>
              </a:rPr>
              <a:t>而决定这条直线的点往往是由少数几个支撑点决定的，这些点称为支持向量。在我们的例子中是红线和蓝线穿过的点。</a:t>
            </a:r>
          </a:p>
          <a:p>
            <a:endParaRPr lang="zh-CN" altLang="en-US"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支持向量机（</a:t>
            </a:r>
            <a:r>
              <a:rPr lang="en-US" altLang="zh-CN" dirty="0">
                <a:ea typeface="思源黑体" panose="020B0400000000000000"/>
                <a:sym typeface="Calibri" panose="020F0502020204030204" pitchFamily="34" charset="0"/>
              </a:rPr>
              <a:t>SVM</a:t>
            </a:r>
            <a:r>
              <a:rPr lang="zh-CN" altLang="en-US" dirty="0">
                <a:ea typeface="思源黑体" panose="020B0400000000000000"/>
                <a:sym typeface="Calibri" panose="020F0502020204030204" pitchFamily="34" charset="0"/>
              </a:rPr>
              <a:t>）</a:t>
            </a:r>
          </a:p>
        </p:txBody>
      </p:sp>
      <p:pic>
        <p:nvPicPr>
          <p:cNvPr id="4" name="图片 3"/>
          <p:cNvPicPr>
            <a:picLocks noChangeAspect="1"/>
          </p:cNvPicPr>
          <p:nvPr/>
        </p:nvPicPr>
        <p:blipFill rotWithShape="1">
          <a:blip r:embed="rId2"/>
          <a:srcRect l="32926" t="10842"/>
          <a:stretch/>
        </p:blipFill>
        <p:spPr>
          <a:xfrm>
            <a:off x="3031220" y="2166352"/>
            <a:ext cx="3081560" cy="256774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85B12653-9E2C-8C9E-F6BB-2566F2222893}"/>
                  </a:ext>
                </a:extLst>
              </p14:cNvPr>
              <p14:cNvContentPartPr/>
              <p14:nvPr/>
            </p14:nvContentPartPr>
            <p14:xfrm>
              <a:off x="5031000" y="3465000"/>
              <a:ext cx="259200" cy="455040"/>
            </p14:xfrm>
          </p:contentPart>
        </mc:Choice>
        <mc:Fallback xmlns="">
          <p:pic>
            <p:nvPicPr>
              <p:cNvPr id="5" name="墨迹 4">
                <a:extLst>
                  <a:ext uri="{FF2B5EF4-FFF2-40B4-BE49-F238E27FC236}">
                    <a16:creationId xmlns:a16="http://schemas.microsoft.com/office/drawing/2014/main" id="{85B12653-9E2C-8C9E-F6BB-2566F2222893}"/>
                  </a:ext>
                </a:extLst>
              </p:cNvPr>
              <p:cNvPicPr/>
              <p:nvPr/>
            </p:nvPicPr>
            <p:blipFill>
              <a:blip r:embed="rId4"/>
              <a:stretch>
                <a:fillRect/>
              </a:stretch>
            </p:blipFill>
            <p:spPr>
              <a:xfrm>
                <a:off x="5021640" y="3455640"/>
                <a:ext cx="277920" cy="473760"/>
              </a:xfrm>
              <a:prstGeom prst="rect">
                <a:avLst/>
              </a:prstGeom>
            </p:spPr>
          </p:pic>
        </mc:Fallback>
      </mc:AlternateContent>
    </p:spTree>
    <p:extLst>
      <p:ext uri="{BB962C8B-B14F-4D97-AF65-F5344CB8AC3E}">
        <p14:creationId xmlns:p14="http://schemas.microsoft.com/office/powerpoint/2010/main" val="2848975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支持向量机算法是根据训练样本，寻找最优超平面的过程。以二维的坐标点为例，支持向量机算法是要找个一条直线将两类坐标点分开。而这种分割的直线是有无数条的，但在这些直线中，如果距离坐标点太近，那么噪声的扰动将对分类结果产生较大的影响，因此我们可以定义，</a:t>
            </a:r>
            <a:r>
              <a:rPr lang="en-US" altLang="zh-CN" b="0" dirty="0">
                <a:ea typeface="思源黑体" panose="020B0400000000000000"/>
                <a:sym typeface="Calibri" panose="020F0502020204030204" pitchFamily="34" charset="0"/>
              </a:rPr>
              <a:t>SVM </a:t>
            </a:r>
            <a:r>
              <a:rPr lang="zh-CN" altLang="en-US" b="0" dirty="0">
                <a:ea typeface="思源黑体" panose="020B0400000000000000"/>
                <a:sym typeface="Calibri" panose="020F0502020204030204" pitchFamily="34" charset="0"/>
              </a:rPr>
              <a:t>算法即是找到其中距离训练样本最远的那条直线，也称作最优直线。</a:t>
            </a: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支持向量机（</a:t>
            </a:r>
            <a:r>
              <a:rPr lang="en-US" altLang="zh-CN" dirty="0">
                <a:ea typeface="思源黑体" panose="020B0400000000000000"/>
                <a:sym typeface="Calibri" panose="020F0502020204030204" pitchFamily="34" charset="0"/>
              </a:rPr>
              <a:t>SVM</a:t>
            </a:r>
            <a:r>
              <a:rPr lang="zh-CN" altLang="en-US" dirty="0">
                <a:ea typeface="思源黑体" panose="020B0400000000000000"/>
                <a:sym typeface="Calibri" panose="020F0502020204030204" pitchFamily="34" charset="0"/>
              </a:rPr>
              <a:t>）</a:t>
            </a:r>
          </a:p>
        </p:txBody>
      </p:sp>
      <p:pic>
        <p:nvPicPr>
          <p:cNvPr id="4" name="图片 3"/>
          <p:cNvPicPr>
            <a:picLocks noChangeAspect="1"/>
          </p:cNvPicPr>
          <p:nvPr/>
        </p:nvPicPr>
        <p:blipFill>
          <a:blip r:embed="rId2"/>
          <a:stretch>
            <a:fillRect/>
          </a:stretch>
        </p:blipFill>
        <p:spPr>
          <a:xfrm>
            <a:off x="742377" y="2312521"/>
            <a:ext cx="7847670" cy="2483627"/>
          </a:xfrm>
          <a:prstGeom prst="rect">
            <a:avLst/>
          </a:prstGeom>
        </p:spPr>
      </p:pic>
    </p:spTree>
    <p:extLst>
      <p:ext uri="{BB962C8B-B14F-4D97-AF65-F5344CB8AC3E}">
        <p14:creationId xmlns:p14="http://schemas.microsoft.com/office/powerpoint/2010/main" val="99993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ea typeface="思源黑体" panose="020B0400000000000000"/>
                <a:sym typeface="Calibri" panose="020F0502020204030204" pitchFamily="34" charset="0"/>
              </a:rPr>
              <a:t>机器学习：问题描述</a:t>
            </a:r>
            <a:endParaRPr lang="zh-CN" altLang="en-US"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“学习”问题通常包括</a:t>
            </a:r>
            <a:r>
              <a:rPr lang="en-US" altLang="zh-CN" b="0" dirty="0">
                <a:ea typeface="思源黑体" panose="020B0400000000000000"/>
                <a:sym typeface="Calibri" panose="020F0502020204030204" pitchFamily="34" charset="0"/>
              </a:rPr>
              <a:t>n</a:t>
            </a:r>
            <a:r>
              <a:rPr lang="zh-CN" altLang="en-US" b="0" dirty="0">
                <a:ea typeface="思源黑体" panose="020B0400000000000000"/>
                <a:sym typeface="Calibri" panose="020F0502020204030204" pitchFamily="34" charset="0"/>
              </a:rPr>
              <a:t>个样本数据（训练样本），然后预测未知数据（测试样本）的属性</a:t>
            </a:r>
            <a:endParaRPr lang="en-US" altLang="zh-CN" b="0" dirty="0">
              <a:ea typeface="思源黑体" panose="020B0400000000000000"/>
              <a:sym typeface="Calibri" panose="020F0502020204030204" pitchFamily="34" charset="0"/>
            </a:endParaRPr>
          </a:p>
          <a:p>
            <a:pPr lvl="1"/>
            <a:r>
              <a:rPr lang="en-US" altLang="zh-CN" dirty="0">
                <a:solidFill>
                  <a:schemeClr val="tx1">
                    <a:lumMod val="50000"/>
                    <a:lumOff val="50000"/>
                  </a:schemeClr>
                </a:solidFill>
                <a:ea typeface="思源黑体" panose="020B0400000000000000"/>
                <a:sym typeface="Calibri" panose="020F0502020204030204" pitchFamily="34" charset="0"/>
              </a:rPr>
              <a:t>Evolved from the study of pattern recognition and computational learning theory in artificial intelligence, </a:t>
            </a:r>
            <a:r>
              <a:rPr lang="en-US" altLang="zh-CN" b="1" dirty="0">
                <a:ea typeface="思源黑体" panose="020B0400000000000000"/>
                <a:sym typeface="Calibri" panose="020F0502020204030204" pitchFamily="34" charset="0"/>
              </a:rPr>
              <a:t>machine learning</a:t>
            </a:r>
            <a:r>
              <a:rPr lang="en-US" altLang="zh-CN" dirty="0">
                <a:ea typeface="思源黑体" panose="020B0400000000000000"/>
                <a:sym typeface="Calibri" panose="020F0502020204030204" pitchFamily="34" charset="0"/>
              </a:rPr>
              <a:t> </a:t>
            </a:r>
            <a:r>
              <a:rPr lang="en-US" altLang="zh-CN" dirty="0">
                <a:solidFill>
                  <a:schemeClr val="tx1">
                    <a:lumMod val="50000"/>
                    <a:lumOff val="50000"/>
                  </a:schemeClr>
                </a:solidFill>
                <a:ea typeface="思源黑体" panose="020B0400000000000000"/>
                <a:sym typeface="Calibri" panose="020F0502020204030204" pitchFamily="34" charset="0"/>
              </a:rPr>
              <a:t>explores the study and construction of </a:t>
            </a:r>
            <a:r>
              <a:rPr lang="en-US" altLang="zh-CN" b="1" dirty="0">
                <a:ea typeface="思源黑体" panose="020B0400000000000000"/>
                <a:sym typeface="Calibri" panose="020F0502020204030204" pitchFamily="34" charset="0"/>
              </a:rPr>
              <a:t>algorithms that can learn from and make predictions on data</a:t>
            </a:r>
            <a:endParaRPr lang="zh-CN" altLang="en-US" b="1" dirty="0">
              <a:ea typeface="思源黑体" panose="020B0400000000000000"/>
              <a:sym typeface="Calibri" panose="020F0502020204030204" pitchFamily="34" charset="0"/>
            </a:endParaRPr>
          </a:p>
          <a:p>
            <a:endParaRPr lang="zh-CN" altLang="en-US" dirty="0">
              <a:ea typeface="思源黑体" panose="020B0400000000000000"/>
              <a:sym typeface="Calibri" panose="020F0502020204030204" pitchFamily="34" charset="0"/>
            </a:endParaRPr>
          </a:p>
        </p:txBody>
      </p:sp>
      <p:sp>
        <p:nvSpPr>
          <p:cNvPr id="5" name="文本占位符 2"/>
          <p:cNvSpPr>
            <a:spLocks noGrp="1"/>
          </p:cNvSpPr>
          <p:nvPr>
            <p:ph type="body" sz="quarter" idx="11"/>
          </p:nvPr>
        </p:nvSpPr>
        <p:spPr/>
        <p:txBody>
          <a:bodyPr>
            <a:normAutofit fontScale="92500" lnSpcReduction="20000"/>
          </a:bodyPr>
          <a:lstStyle/>
          <a:p>
            <a:r>
              <a:rPr lang="zh-CN" altLang="en-US" dirty="0">
                <a:solidFill>
                  <a:schemeClr val="bg1">
                    <a:lumMod val="95000"/>
                  </a:schemeClr>
                </a:solidFill>
                <a:ea typeface="思源黑体" panose="020B0400000000000000"/>
                <a:sym typeface="Calibri" panose="020F0502020204030204" pitchFamily="34" charset="0"/>
              </a:rPr>
              <a:t>机器学习概述</a:t>
            </a:r>
          </a:p>
        </p:txBody>
      </p:sp>
    </p:spTree>
    <p:extLst>
      <p:ext uri="{BB962C8B-B14F-4D97-AF65-F5344CB8AC3E}">
        <p14:creationId xmlns:p14="http://schemas.microsoft.com/office/powerpoint/2010/main" val="7045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rPr>
              <a:t>哪一种线的分割效果更好？</a:t>
            </a: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支持向量机（</a:t>
            </a:r>
            <a:r>
              <a:rPr lang="en-US" altLang="zh-CN" dirty="0">
                <a:ea typeface="思源黑体" panose="020B0400000000000000"/>
                <a:sym typeface="Calibri" panose="020F0502020204030204" pitchFamily="34" charset="0"/>
              </a:rPr>
              <a:t>SVM</a:t>
            </a:r>
            <a:r>
              <a:rPr lang="zh-CN" altLang="en-US" dirty="0">
                <a:ea typeface="思源黑体" panose="020B0400000000000000"/>
                <a:sym typeface="Calibri" panose="020F0502020204030204" pitchFamily="34" charset="0"/>
              </a:rPr>
              <a:t>）</a:t>
            </a:r>
          </a:p>
        </p:txBody>
      </p:sp>
      <p:pic>
        <p:nvPicPr>
          <p:cNvPr id="6" name="图片 5"/>
          <p:cNvPicPr>
            <a:picLocks noChangeAspect="1"/>
          </p:cNvPicPr>
          <p:nvPr/>
        </p:nvPicPr>
        <p:blipFill>
          <a:blip r:embed="rId2"/>
          <a:stretch>
            <a:fillRect/>
          </a:stretch>
        </p:blipFill>
        <p:spPr>
          <a:xfrm>
            <a:off x="1720484" y="1664450"/>
            <a:ext cx="5972214" cy="2250399"/>
          </a:xfrm>
          <a:prstGeom prst="rect">
            <a:avLst/>
          </a:prstGeom>
        </p:spPr>
      </p:pic>
    </p:spTree>
    <p:extLst>
      <p:ext uri="{BB962C8B-B14F-4D97-AF65-F5344CB8AC3E}">
        <p14:creationId xmlns:p14="http://schemas.microsoft.com/office/powerpoint/2010/main" val="3298377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rPr>
              <a:t>黄线更好，为什么？</a:t>
            </a: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支持向量机（</a:t>
            </a:r>
            <a:r>
              <a:rPr lang="en-US" altLang="zh-CN" dirty="0">
                <a:ea typeface="思源黑体" panose="020B0400000000000000"/>
                <a:sym typeface="Calibri" panose="020F0502020204030204" pitchFamily="34" charset="0"/>
              </a:rPr>
              <a:t>SVM</a:t>
            </a:r>
            <a:r>
              <a:rPr lang="zh-CN" altLang="en-US" dirty="0">
                <a:ea typeface="思源黑体" panose="020B0400000000000000"/>
                <a:sym typeface="Calibri" panose="020F0502020204030204" pitchFamily="34" charset="0"/>
              </a:rPr>
              <a:t>）</a:t>
            </a:r>
          </a:p>
        </p:txBody>
      </p:sp>
      <p:pic>
        <p:nvPicPr>
          <p:cNvPr id="4" name="图片 3"/>
          <p:cNvPicPr>
            <a:picLocks noChangeAspect="1"/>
          </p:cNvPicPr>
          <p:nvPr/>
        </p:nvPicPr>
        <p:blipFill>
          <a:blip r:embed="rId2"/>
          <a:stretch>
            <a:fillRect/>
          </a:stretch>
        </p:blipFill>
        <p:spPr>
          <a:xfrm>
            <a:off x="1266833" y="1470028"/>
            <a:ext cx="6833127" cy="2592288"/>
          </a:xfrm>
          <a:prstGeom prst="rect">
            <a:avLst/>
          </a:prstGeom>
        </p:spPr>
      </p:pic>
    </p:spTree>
    <p:extLst>
      <p:ext uri="{BB962C8B-B14F-4D97-AF65-F5344CB8AC3E}">
        <p14:creationId xmlns:p14="http://schemas.microsoft.com/office/powerpoint/2010/main" val="2441423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0" dirty="0">
                <a:ea typeface="思源黑体" panose="020B0400000000000000"/>
              </a:rPr>
              <a:t>最大化最小距离</a:t>
            </a:r>
            <a:endParaRPr lang="en-US" altLang="zh-CN" b="0" dirty="0">
              <a:ea typeface="思源黑体" panose="020B0400000000000000"/>
            </a:endParaRPr>
          </a:p>
          <a:p>
            <a:endParaRPr lang="zh-CN" altLang="en-US" dirty="0">
              <a:ea typeface="思源黑体" panose="020B040000000000000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支持向量机（</a:t>
            </a:r>
            <a:r>
              <a:rPr lang="en-US" altLang="zh-CN" dirty="0">
                <a:ea typeface="思源黑体" panose="020B0400000000000000"/>
                <a:sym typeface="Calibri" panose="020F0502020204030204" pitchFamily="34" charset="0"/>
              </a:rPr>
              <a:t>SVM</a:t>
            </a:r>
            <a:r>
              <a:rPr lang="zh-CN" altLang="en-US" dirty="0">
                <a:ea typeface="思源黑体" panose="020B0400000000000000"/>
                <a:sym typeface="Calibri" panose="020F0502020204030204" pitchFamily="34" charset="0"/>
              </a:rPr>
              <a:t>）</a:t>
            </a:r>
          </a:p>
        </p:txBody>
      </p:sp>
      <p:pic>
        <p:nvPicPr>
          <p:cNvPr id="7"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56" y="1315546"/>
            <a:ext cx="6934370" cy="2731721"/>
          </a:xfrm>
          <a:prstGeom prst="rect">
            <a:avLst/>
          </a:prstGeom>
        </p:spPr>
      </p:pic>
    </p:spTree>
    <p:extLst>
      <p:ext uri="{BB962C8B-B14F-4D97-AF65-F5344CB8AC3E}">
        <p14:creationId xmlns:p14="http://schemas.microsoft.com/office/powerpoint/2010/main" val="1728862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在二维的视角下，我们永远无法用一条线来解决某些问题，如左图所示。但是如果增加一个新的维度𝑥</a:t>
            </a:r>
            <a:r>
              <a:rPr lang="en-US" altLang="zh-CN" b="0" dirty="0">
                <a:ea typeface="思源黑体" panose="020B0400000000000000"/>
                <a:sym typeface="Calibri" panose="020F0502020204030204" pitchFamily="34" charset="0"/>
              </a:rPr>
              <a:t>1 ∙ </a:t>
            </a:r>
            <a:r>
              <a:rPr lang="zh-CN" altLang="en-US" b="0" dirty="0">
                <a:ea typeface="思源黑体" panose="020B0400000000000000"/>
                <a:sym typeface="Calibri" panose="020F0502020204030204" pitchFamily="34" charset="0"/>
              </a:rPr>
              <a:t>𝑥</a:t>
            </a:r>
            <a:r>
              <a:rPr lang="en-US" altLang="zh-CN" b="0" dirty="0">
                <a:ea typeface="思源黑体" panose="020B0400000000000000"/>
                <a:sym typeface="Calibri" panose="020F0502020204030204" pitchFamily="34" charset="0"/>
              </a:rPr>
              <a:t>2</a:t>
            </a:r>
            <a:r>
              <a:rPr lang="zh-CN" altLang="en-US" b="0" dirty="0">
                <a:ea typeface="思源黑体" panose="020B0400000000000000"/>
                <a:sym typeface="Calibri" panose="020F0502020204030204" pitchFamily="34" charset="0"/>
              </a:rPr>
              <a:t>，如右图所示，就可以得到新的数据点分布，从而可以轻松地用一个截面将这两类点分开</a:t>
            </a: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支持向量机（</a:t>
            </a:r>
            <a:r>
              <a:rPr lang="en-US" altLang="zh-CN" dirty="0">
                <a:ea typeface="思源黑体" panose="020B0400000000000000"/>
                <a:sym typeface="Calibri" panose="020F0502020204030204" pitchFamily="34" charset="0"/>
              </a:rPr>
              <a:t>SVM</a:t>
            </a:r>
            <a:r>
              <a:rPr lang="zh-CN" altLang="en-US" dirty="0">
                <a:ea typeface="思源黑体" panose="020B0400000000000000"/>
                <a:sym typeface="Calibri" panose="020F0502020204030204" pitchFamily="34" charset="0"/>
              </a:rPr>
              <a:t>）</a:t>
            </a:r>
          </a:p>
        </p:txBody>
      </p:sp>
      <p:pic>
        <p:nvPicPr>
          <p:cNvPr id="5" name="图片 4"/>
          <p:cNvPicPr>
            <a:picLocks noChangeAspect="1"/>
          </p:cNvPicPr>
          <p:nvPr/>
        </p:nvPicPr>
        <p:blipFill>
          <a:blip r:embed="rId2"/>
          <a:stretch>
            <a:fillRect/>
          </a:stretch>
        </p:blipFill>
        <p:spPr>
          <a:xfrm>
            <a:off x="1785291" y="1794064"/>
            <a:ext cx="5314190" cy="2664518"/>
          </a:xfrm>
          <a:prstGeom prst="rect">
            <a:avLst/>
          </a:prstGeom>
        </p:spPr>
      </p:pic>
    </p:spTree>
    <p:extLst>
      <p:ext uri="{BB962C8B-B14F-4D97-AF65-F5344CB8AC3E}">
        <p14:creationId xmlns:p14="http://schemas.microsoft.com/office/powerpoint/2010/main" val="249816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我们上面所介绍的是支持向量分类器，而支持向量机的思路也是刚才介绍的“超平面分类” 以及“引入更多的维度”，所不同的是引入了核（</a:t>
            </a:r>
            <a:r>
              <a:rPr lang="en-US" altLang="zh-CN" b="0" dirty="0">
                <a:ea typeface="思源黑体" panose="020B0400000000000000"/>
                <a:sym typeface="Calibri" panose="020F0502020204030204" pitchFamily="34" charset="0"/>
              </a:rPr>
              <a:t>kernel</a:t>
            </a:r>
            <a:r>
              <a:rPr lang="zh-CN" altLang="en-US" b="0" dirty="0">
                <a:ea typeface="思源黑体" panose="020B0400000000000000"/>
                <a:sym typeface="Calibri" panose="020F0502020204030204" pitchFamily="34" charset="0"/>
              </a:rPr>
              <a:t>）的方法来计算超平面。</a:t>
            </a:r>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常用的核分为三种，线性核、多项式核以及高斯核。</a:t>
            </a:r>
            <a:endParaRPr lang="en-US" altLang="zh-CN" b="0"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支持向量机（</a:t>
            </a:r>
            <a:r>
              <a:rPr lang="en-US" altLang="zh-CN" dirty="0">
                <a:ea typeface="思源黑体" panose="020B0400000000000000"/>
                <a:sym typeface="Calibri" panose="020F0502020204030204" pitchFamily="34" charset="0"/>
              </a:rPr>
              <a:t>SVM</a:t>
            </a:r>
            <a:r>
              <a:rPr lang="zh-CN" altLang="en-US" dirty="0">
                <a:ea typeface="思源黑体" panose="020B0400000000000000"/>
                <a:sym typeface="Calibri" panose="020F0502020204030204" pitchFamily="34" charset="0"/>
              </a:rPr>
              <a:t>）</a:t>
            </a:r>
          </a:p>
        </p:txBody>
      </p:sp>
    </p:spTree>
    <p:extLst>
      <p:ext uri="{BB962C8B-B14F-4D97-AF65-F5344CB8AC3E}">
        <p14:creationId xmlns:p14="http://schemas.microsoft.com/office/powerpoint/2010/main" val="172410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b="0" dirty="0">
                <a:ea typeface="思源黑体" panose="020B0400000000000000"/>
                <a:sym typeface="Calibri" panose="020F0502020204030204" pitchFamily="34" charset="0"/>
              </a:rPr>
              <a:t>核函数的具体形式如图所示，特别值得说明的是高斯核，高斯核是用无穷维视角来看待数据的情形，因此：</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线性核会得到平直的边界；</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多项式核和高斯核都会得到弯曲的边界，后者弯曲程度更大一些</a:t>
            </a:r>
          </a:p>
          <a:p>
            <a:endParaRPr lang="zh-CN" altLang="en-US" dirty="0">
              <a:ea typeface="思源黑体" panose="020B0400000000000000"/>
              <a:sym typeface="Calibri" panose="020F0502020204030204" pitchFamily="34" charset="0"/>
            </a:endParaRPr>
          </a:p>
        </p:txBody>
      </p:sp>
      <p:sp>
        <p:nvSpPr>
          <p:cNvPr id="6" name="文本占位符 5"/>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支持向量机（</a:t>
            </a:r>
            <a:r>
              <a:rPr lang="en-US" altLang="zh-CN" dirty="0">
                <a:ea typeface="思源黑体" panose="020B0400000000000000"/>
                <a:sym typeface="Calibri" panose="020F0502020204030204" pitchFamily="34" charset="0"/>
              </a:rPr>
              <a:t>SVM</a:t>
            </a:r>
            <a:r>
              <a:rPr lang="zh-CN" altLang="en-US" dirty="0">
                <a:ea typeface="思源黑体" panose="020B0400000000000000"/>
                <a:sym typeface="Calibri" panose="020F0502020204030204" pitchFamily="34" charset="0"/>
              </a:rPr>
              <a:t>）</a:t>
            </a:r>
          </a:p>
        </p:txBody>
      </p:sp>
      <p:pic>
        <p:nvPicPr>
          <p:cNvPr id="4" name="图片 3"/>
          <p:cNvPicPr>
            <a:picLocks noChangeAspect="1"/>
          </p:cNvPicPr>
          <p:nvPr/>
        </p:nvPicPr>
        <p:blipFill>
          <a:blip r:embed="rId2"/>
          <a:stretch>
            <a:fillRect/>
          </a:stretch>
        </p:blipFill>
        <p:spPr>
          <a:xfrm>
            <a:off x="3049022" y="1923678"/>
            <a:ext cx="3045955" cy="2911575"/>
          </a:xfrm>
          <a:prstGeom prst="rect">
            <a:avLst/>
          </a:prstGeom>
        </p:spPr>
      </p:pic>
    </p:spTree>
    <p:extLst>
      <p:ext uri="{BB962C8B-B14F-4D97-AF65-F5344CB8AC3E}">
        <p14:creationId xmlns:p14="http://schemas.microsoft.com/office/powerpoint/2010/main" val="3045282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4658942-EE00-B169-EBCB-2A517FAD8EAD}"/>
              </a:ext>
            </a:extLst>
          </p:cNvPr>
          <p:cNvSpPr>
            <a:spLocks noGrp="1"/>
          </p:cNvSpPr>
          <p:nvPr>
            <p:ph idx="1"/>
          </p:nvPr>
        </p:nvSpPr>
        <p:spPr/>
        <p:txBody>
          <a:bodyPr/>
          <a:lstStyle/>
          <a:p>
            <a:endParaRPr lang="zh-CN" altLang="en-US">
              <a:ea typeface="思源黑体" panose="020B0400000000000000"/>
            </a:endParaRPr>
          </a:p>
        </p:txBody>
      </p:sp>
      <p:sp>
        <p:nvSpPr>
          <p:cNvPr id="6" name="文本占位符 5"/>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支持向量机（</a:t>
            </a:r>
            <a:r>
              <a:rPr lang="en-US" altLang="zh-CN" dirty="0">
                <a:ea typeface="思源黑体" panose="020B0400000000000000"/>
                <a:sym typeface="Calibri" panose="020F0502020204030204" pitchFamily="34" charset="0"/>
              </a:rPr>
              <a:t>SVM</a:t>
            </a:r>
            <a:r>
              <a:rPr lang="zh-CN" altLang="en-US" dirty="0">
                <a:ea typeface="思源黑体" panose="020B0400000000000000"/>
                <a:sym typeface="Calibri" panose="020F0502020204030204" pitchFamily="34" charset="0"/>
              </a:rPr>
              <a:t>）</a:t>
            </a:r>
          </a:p>
        </p:txBody>
      </p:sp>
      <p:pic>
        <p:nvPicPr>
          <p:cNvPr id="2050" name="Picture 2">
            <a:extLst>
              <a:ext uri="{FF2B5EF4-FFF2-40B4-BE49-F238E27FC236}">
                <a16:creationId xmlns:a16="http://schemas.microsoft.com/office/drawing/2014/main" id="{41DDE253-4EEE-A5B5-DB81-5729B91AF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447" y="757148"/>
            <a:ext cx="5832648" cy="404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42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在众多机器学习方法中，决策树（</a:t>
            </a:r>
            <a:r>
              <a:rPr lang="en-US" altLang="zh-CN" b="0" dirty="0">
                <a:ea typeface="思源黑体" panose="020B0400000000000000"/>
                <a:sym typeface="Calibri" panose="020F0502020204030204" pitchFamily="34" charset="0"/>
              </a:rPr>
              <a:t>decision tree</a:t>
            </a:r>
            <a:r>
              <a:rPr lang="zh-CN" altLang="en-US" b="0" dirty="0">
                <a:ea typeface="思源黑体" panose="020B0400000000000000"/>
                <a:sym typeface="Calibri" panose="020F0502020204030204" pitchFamily="34" charset="0"/>
              </a:rPr>
              <a:t>）是最贴近日常生活的方法之一，我们平时经常用到决策树的朴素思想；</a:t>
            </a:r>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决策树的优势主要包括：</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训练速度快；</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可以处理非数值类的特征，如股市投资中的板块风格（消费、周期和成长）；</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可以实现非线性分类，有些问题在其他算法下无解，但是使用决策树可以轻松解决；</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容易解释</a:t>
            </a: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决策树</a:t>
            </a:r>
          </a:p>
        </p:txBody>
      </p:sp>
    </p:spTree>
    <p:extLst>
      <p:ext uri="{BB962C8B-B14F-4D97-AF65-F5344CB8AC3E}">
        <p14:creationId xmlns:p14="http://schemas.microsoft.com/office/powerpoint/2010/main" val="1651139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例如：我们希望根据当前市场股票的市值风格（大、中或小）和板块风格（消费、周期或成长）预测涨跌情况，模拟数据如图所示。直观地看，大市值股票全部属于“涨”类别，中小市值股票绝大多数属于“跌”类别；</a:t>
            </a: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决策树</a:t>
            </a:r>
          </a:p>
        </p:txBody>
      </p:sp>
      <p:sp>
        <p:nvSpPr>
          <p:cNvPr id="6" name="矩形 5"/>
          <p:cNvSpPr/>
          <p:nvPr/>
        </p:nvSpPr>
        <p:spPr>
          <a:xfrm>
            <a:off x="5738530" y="2357627"/>
            <a:ext cx="1760150"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是否大市值？</a:t>
            </a:r>
          </a:p>
        </p:txBody>
      </p:sp>
      <p:cxnSp>
        <p:nvCxnSpPr>
          <p:cNvPr id="7" name="直接连接符 6"/>
          <p:cNvCxnSpPr/>
          <p:nvPr/>
        </p:nvCxnSpPr>
        <p:spPr>
          <a:xfrm>
            <a:off x="6618605" y="2651460"/>
            <a:ext cx="675298" cy="324038"/>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5997759" y="2651460"/>
            <a:ext cx="588826" cy="324038"/>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755714" y="2985413"/>
            <a:ext cx="357638"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涨</a:t>
            </a:r>
          </a:p>
        </p:txBody>
      </p:sp>
      <p:sp>
        <p:nvSpPr>
          <p:cNvPr id="10" name="矩形 9"/>
          <p:cNvSpPr/>
          <p:nvPr/>
        </p:nvSpPr>
        <p:spPr>
          <a:xfrm>
            <a:off x="6783403" y="2985413"/>
            <a:ext cx="1158572"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是否消费类？</a:t>
            </a:r>
          </a:p>
        </p:txBody>
      </p:sp>
      <p:sp>
        <p:nvSpPr>
          <p:cNvPr id="11" name="矩形 10"/>
          <p:cNvSpPr/>
          <p:nvPr/>
        </p:nvSpPr>
        <p:spPr>
          <a:xfrm>
            <a:off x="5868144" y="2648936"/>
            <a:ext cx="357638" cy="27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是</a:t>
            </a:r>
          </a:p>
        </p:txBody>
      </p:sp>
      <p:sp>
        <p:nvSpPr>
          <p:cNvPr id="12" name="矩形 11"/>
          <p:cNvSpPr/>
          <p:nvPr/>
        </p:nvSpPr>
        <p:spPr>
          <a:xfrm>
            <a:off x="7273033" y="2675764"/>
            <a:ext cx="357638" cy="27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否</a:t>
            </a:r>
          </a:p>
        </p:txBody>
      </p:sp>
      <p:cxnSp>
        <p:nvCxnSpPr>
          <p:cNvPr id="13" name="直接连接符 12"/>
          <p:cNvCxnSpPr/>
          <p:nvPr/>
        </p:nvCxnSpPr>
        <p:spPr>
          <a:xfrm>
            <a:off x="7245887" y="3252356"/>
            <a:ext cx="675298" cy="324038"/>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6625041" y="3252356"/>
            <a:ext cx="588826" cy="324038"/>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673723" y="3586309"/>
            <a:ext cx="1425758"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是否中市值？</a:t>
            </a:r>
          </a:p>
        </p:txBody>
      </p:sp>
      <p:sp>
        <p:nvSpPr>
          <p:cNvPr id="16" name="矩形 15"/>
          <p:cNvSpPr/>
          <p:nvPr/>
        </p:nvSpPr>
        <p:spPr>
          <a:xfrm>
            <a:off x="7773540" y="3601864"/>
            <a:ext cx="336868"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跌</a:t>
            </a:r>
          </a:p>
        </p:txBody>
      </p:sp>
      <p:sp>
        <p:nvSpPr>
          <p:cNvPr id="17" name="矩形 16"/>
          <p:cNvSpPr/>
          <p:nvPr/>
        </p:nvSpPr>
        <p:spPr>
          <a:xfrm>
            <a:off x="6495426" y="3249831"/>
            <a:ext cx="357638" cy="27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是</a:t>
            </a:r>
          </a:p>
        </p:txBody>
      </p:sp>
      <p:sp>
        <p:nvSpPr>
          <p:cNvPr id="18" name="矩形 17"/>
          <p:cNvSpPr/>
          <p:nvPr/>
        </p:nvSpPr>
        <p:spPr>
          <a:xfrm>
            <a:off x="7900315" y="3276660"/>
            <a:ext cx="357638" cy="27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否</a:t>
            </a:r>
          </a:p>
        </p:txBody>
      </p:sp>
      <p:cxnSp>
        <p:nvCxnSpPr>
          <p:cNvPr id="19" name="直接连接符 18"/>
          <p:cNvCxnSpPr/>
          <p:nvPr/>
        </p:nvCxnSpPr>
        <p:spPr>
          <a:xfrm>
            <a:off x="6618605" y="3879656"/>
            <a:ext cx="675298" cy="324038"/>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997759" y="3879656"/>
            <a:ext cx="588826" cy="324038"/>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755714" y="4213609"/>
            <a:ext cx="357638"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涨</a:t>
            </a:r>
          </a:p>
        </p:txBody>
      </p:sp>
      <p:sp>
        <p:nvSpPr>
          <p:cNvPr id="22" name="矩形 21"/>
          <p:cNvSpPr/>
          <p:nvPr/>
        </p:nvSpPr>
        <p:spPr>
          <a:xfrm>
            <a:off x="5868144" y="3877131"/>
            <a:ext cx="357638" cy="27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是</a:t>
            </a:r>
          </a:p>
        </p:txBody>
      </p:sp>
      <p:sp>
        <p:nvSpPr>
          <p:cNvPr id="23" name="矩形 22"/>
          <p:cNvSpPr/>
          <p:nvPr/>
        </p:nvSpPr>
        <p:spPr>
          <a:xfrm>
            <a:off x="7273033" y="3903960"/>
            <a:ext cx="357638" cy="27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否</a:t>
            </a:r>
          </a:p>
        </p:txBody>
      </p:sp>
      <p:sp>
        <p:nvSpPr>
          <p:cNvPr id="24" name="矩形 23"/>
          <p:cNvSpPr/>
          <p:nvPr/>
        </p:nvSpPr>
        <p:spPr>
          <a:xfrm>
            <a:off x="7163993" y="4203694"/>
            <a:ext cx="336868"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跌</a:t>
            </a:r>
          </a:p>
        </p:txBody>
      </p:sp>
      <p:graphicFrame>
        <p:nvGraphicFramePr>
          <p:cNvPr id="25" name="表格 24"/>
          <p:cNvGraphicFramePr>
            <a:graphicFrameLocks noGrp="1"/>
          </p:cNvGraphicFramePr>
          <p:nvPr>
            <p:extLst>
              <p:ext uri="{D42A27DB-BD31-4B8C-83A1-F6EECF244321}">
                <p14:modId xmlns:p14="http://schemas.microsoft.com/office/powerpoint/2010/main" val="581503113"/>
              </p:ext>
            </p:extLst>
          </p:nvPr>
        </p:nvGraphicFramePr>
        <p:xfrm>
          <a:off x="976101" y="1812539"/>
          <a:ext cx="4082853" cy="2656800"/>
        </p:xfrm>
        <a:graphic>
          <a:graphicData uri="http://schemas.openxmlformats.org/drawingml/2006/table">
            <a:tbl>
              <a:tblPr firstRow="1" bandRow="1">
                <a:tableStyleId>{5940675A-B579-460E-94D1-54222C63F5DA}</a:tableStyleId>
              </a:tblPr>
              <a:tblGrid>
                <a:gridCol w="1185744">
                  <a:extLst>
                    <a:ext uri="{9D8B030D-6E8A-4147-A177-3AD203B41FA5}">
                      <a16:colId xmlns:a16="http://schemas.microsoft.com/office/drawing/2014/main" val="20000"/>
                    </a:ext>
                  </a:extLst>
                </a:gridCol>
                <a:gridCol w="1481826">
                  <a:extLst>
                    <a:ext uri="{9D8B030D-6E8A-4147-A177-3AD203B41FA5}">
                      <a16:colId xmlns:a16="http://schemas.microsoft.com/office/drawing/2014/main" val="20001"/>
                    </a:ext>
                  </a:extLst>
                </a:gridCol>
                <a:gridCol w="1415283">
                  <a:extLst>
                    <a:ext uri="{9D8B030D-6E8A-4147-A177-3AD203B41FA5}">
                      <a16:colId xmlns:a16="http://schemas.microsoft.com/office/drawing/2014/main" val="20002"/>
                    </a:ext>
                  </a:extLst>
                </a:gridCol>
              </a:tblGrid>
              <a:tr h="295200">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因子市值风格</a:t>
                      </a: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板块风格</a:t>
                      </a: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涨跌情况</a:t>
                      </a: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95200">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大</a:t>
                      </a: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消费</a:t>
                      </a: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涨</a:t>
                      </a:r>
                    </a:p>
                  </a:txBody>
                  <a:tcPr marL="0" marR="0" marT="0" marB="0">
                    <a:lnL w="12700" cmpd="sng">
                      <a:noFill/>
                    </a:lnL>
                    <a:lnR w="12700" cmpd="sng">
                      <a:noFill/>
                    </a:lnR>
                    <a:lnT w="19050" cap="flat" cmpd="sng" algn="ctr">
                      <a:solidFill>
                        <a:srgbClr val="44546A"/>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5200">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大</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周期</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涨</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5200">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中</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消费</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涨</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5200">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中</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周期</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跌</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5200">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中</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成长</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跌</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5200">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小</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消费</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跌</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95200">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小</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周期</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跌</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5200">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小</a:t>
                      </a:r>
                    </a:p>
                  </a:txBody>
                  <a:tcPr marL="0" marR="0" marT="0" marB="0">
                    <a:lnL w="12700" cmpd="sng">
                      <a:noFill/>
                    </a:lnL>
                    <a:lnR w="12700" cmpd="sng">
                      <a:noFill/>
                    </a:lnR>
                    <a:lnT w="12700" cmpd="sng">
                      <a:noFill/>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lnSpc>
                          <a:spcPct val="150000"/>
                        </a:lnSpc>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成长</a:t>
                      </a:r>
                    </a:p>
                  </a:txBody>
                  <a:tcPr marL="0" marR="0" marT="0" marB="0">
                    <a:lnL w="12700" cmpd="sng">
                      <a:noFill/>
                    </a:lnL>
                    <a:lnR w="12700" cmpd="sng">
                      <a:noFill/>
                    </a:lnR>
                    <a:lnT w="12700" cmpd="sng">
                      <a:noFill/>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400" kern="120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跌</a:t>
                      </a:r>
                    </a:p>
                  </a:txBody>
                  <a:tcPr marL="0" marR="0" marT="0" marB="0">
                    <a:lnL w="12700" cmpd="sng">
                      <a:noFill/>
                    </a:lnL>
                    <a:lnR w="12700" cmpd="sng">
                      <a:noFill/>
                    </a:lnR>
                    <a:lnT w="12700" cmpd="sng">
                      <a:noFill/>
                    </a:lnT>
                    <a:lnB w="1905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50557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b="0" dirty="0">
                <a:ea typeface="思源黑体" panose="020B0400000000000000"/>
                <a:sym typeface="Calibri" panose="020F0502020204030204" pitchFamily="34" charset="0"/>
              </a:rPr>
              <a:t>选定某个变量先进行切分（具体选哪个变量，考虑切分后的“影响”与收益）</a:t>
            </a:r>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选择切分点</a:t>
            </a:r>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重复该过程</a:t>
            </a:r>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问题：同一组数据不同的采样</a:t>
            </a:r>
            <a:endParaRPr lang="en-US" altLang="zh-CN" b="0" dirty="0">
              <a:ea typeface="思源黑体" panose="020B0400000000000000"/>
              <a:sym typeface="Calibri" panose="020F0502020204030204" pitchFamily="34" charset="0"/>
            </a:endParaRPr>
          </a:p>
          <a:p>
            <a:pPr marL="0" indent="0">
              <a:buNone/>
            </a:pPr>
            <a:r>
              <a:rPr lang="zh-CN" altLang="en-US" b="0" dirty="0">
                <a:ea typeface="思源黑体" panose="020B0400000000000000"/>
                <a:sym typeface="Calibri" panose="020F0502020204030204" pitchFamily="34" charset="0"/>
              </a:rPr>
              <a:t>可能带来的结果不一样，即</a:t>
            </a:r>
            <a:endParaRPr lang="en-US" altLang="zh-CN" b="0" dirty="0">
              <a:ea typeface="思源黑体" panose="020B0400000000000000"/>
              <a:sym typeface="Calibri" panose="020F0502020204030204" pitchFamily="34" charset="0"/>
            </a:endParaRPr>
          </a:p>
          <a:p>
            <a:pPr marL="0" indent="0">
              <a:buNone/>
            </a:pPr>
            <a:r>
              <a:rPr lang="zh-CN" altLang="en-US" b="0" dirty="0">
                <a:ea typeface="思源黑体" panose="020B0400000000000000"/>
                <a:sym typeface="Calibri" panose="020F0502020204030204" pitchFamily="34" charset="0"/>
              </a:rPr>
              <a:t>模型的方差较大</a:t>
            </a:r>
            <a:endParaRPr lang="en-US" altLang="zh-CN" b="0" dirty="0">
              <a:ea typeface="思源黑体" panose="020B0400000000000000"/>
              <a:sym typeface="Calibri" panose="020F0502020204030204" pitchFamily="34" charset="0"/>
            </a:endParaRPr>
          </a:p>
          <a:p>
            <a:pPr marL="0" indent="0">
              <a:buNone/>
            </a:pPr>
            <a:endParaRPr lang="en-US" altLang="zh-CN" b="0" dirty="0">
              <a:ea typeface="思源黑体" panose="020B0400000000000000"/>
              <a:sym typeface="Calibri" panose="020F0502020204030204" pitchFamily="34" charset="0"/>
            </a:endParaRPr>
          </a:p>
          <a:p>
            <a:pPr marL="0" indent="0">
              <a:buNone/>
            </a:pPr>
            <a:endParaRPr lang="en-US" altLang="zh-CN" b="0" dirty="0">
              <a:ea typeface="思源黑体" panose="020B0400000000000000"/>
              <a:sym typeface="Calibri" panose="020F0502020204030204" pitchFamily="34" charset="0"/>
            </a:endParaRPr>
          </a:p>
          <a:p>
            <a:pPr marL="0" indent="0">
              <a:buNone/>
            </a:pPr>
            <a:r>
              <a:rPr lang="zh-CN" altLang="en-US" b="0" dirty="0">
                <a:ea typeface="思源黑体" panose="020B0400000000000000"/>
                <a:sym typeface="Calibri" panose="020F0502020204030204" pitchFamily="34" charset="0"/>
              </a:rPr>
              <a:t>例如，</a:t>
            </a:r>
            <a:r>
              <a:rPr lang="en-US" altLang="zh-CN" b="0" dirty="0">
                <a:ea typeface="思源黑体" panose="020B0400000000000000"/>
                <a:sym typeface="Calibri" panose="020F0502020204030204" pitchFamily="34" charset="0"/>
              </a:rPr>
              <a:t>1000</a:t>
            </a:r>
            <a:r>
              <a:rPr lang="zh-CN" altLang="en-US" b="0" dirty="0">
                <a:ea typeface="思源黑体" panose="020B0400000000000000"/>
                <a:sym typeface="Calibri" panose="020F0502020204030204" pitchFamily="34" charset="0"/>
              </a:rPr>
              <a:t>条棒球选手工资数据</a:t>
            </a:r>
            <a:endParaRPr lang="en-US" altLang="zh-CN" b="0" dirty="0">
              <a:ea typeface="思源黑体" panose="020B0400000000000000"/>
              <a:sym typeface="Calibri" panose="020F0502020204030204" pitchFamily="34" charset="0"/>
            </a:endParaRPr>
          </a:p>
          <a:p>
            <a:pPr marL="0" indent="0">
              <a:buNone/>
            </a:pPr>
            <a:r>
              <a:rPr lang="zh-CN" altLang="en-US" b="0" dirty="0">
                <a:ea typeface="思源黑体" panose="020B0400000000000000"/>
                <a:sym typeface="Calibri" panose="020F0502020204030204" pitchFamily="34" charset="0"/>
              </a:rPr>
              <a:t>选取</a:t>
            </a:r>
            <a:r>
              <a:rPr lang="en-US" altLang="zh-CN" b="0" dirty="0">
                <a:ea typeface="思源黑体" panose="020B0400000000000000"/>
                <a:sym typeface="Calibri" panose="020F0502020204030204" pitchFamily="34" charset="0"/>
              </a:rPr>
              <a:t>80%</a:t>
            </a:r>
            <a:r>
              <a:rPr lang="zh-CN" altLang="en-US" b="0" dirty="0">
                <a:ea typeface="思源黑体" panose="020B0400000000000000"/>
                <a:sym typeface="Calibri" panose="020F0502020204030204" pitchFamily="34" charset="0"/>
              </a:rPr>
              <a:t>作为训练数据</a:t>
            </a:r>
            <a:endParaRPr lang="en-US" altLang="zh-CN" b="0" dirty="0">
              <a:ea typeface="思源黑体" panose="020B0400000000000000"/>
              <a:sym typeface="Calibri" panose="020F0502020204030204" pitchFamily="34" charset="0"/>
            </a:endParaRPr>
          </a:p>
          <a:p>
            <a:pPr marL="0" indent="0">
              <a:buNone/>
            </a:pPr>
            <a:r>
              <a:rPr lang="zh-CN" altLang="en-US" b="0" dirty="0">
                <a:ea typeface="思源黑体" panose="020B0400000000000000"/>
                <a:sym typeface="Calibri" panose="020F0502020204030204" pitchFamily="34" charset="0"/>
              </a:rPr>
              <a:t>不同的选取方法可能结果不一</a:t>
            </a: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决策树的建立</a:t>
            </a:r>
          </a:p>
        </p:txBody>
      </p:sp>
      <p:pic>
        <p:nvPicPr>
          <p:cNvPr id="4" name="图片 3">
            <a:extLst>
              <a:ext uri="{FF2B5EF4-FFF2-40B4-BE49-F238E27FC236}">
                <a16:creationId xmlns:a16="http://schemas.microsoft.com/office/drawing/2014/main" id="{0DA59DC9-7D8F-3BEA-02F2-6D8857EFE552}"/>
              </a:ext>
            </a:extLst>
          </p:cNvPr>
          <p:cNvPicPr>
            <a:picLocks noChangeAspect="1"/>
          </p:cNvPicPr>
          <p:nvPr/>
        </p:nvPicPr>
        <p:blipFill>
          <a:blip r:embed="rId2"/>
          <a:stretch>
            <a:fillRect/>
          </a:stretch>
        </p:blipFill>
        <p:spPr>
          <a:xfrm>
            <a:off x="4960844" y="1470028"/>
            <a:ext cx="3660517" cy="2967237"/>
          </a:xfrm>
          <a:prstGeom prst="rect">
            <a:avLst/>
          </a:prstGeom>
        </p:spPr>
      </p:pic>
    </p:spTree>
    <p:extLst>
      <p:ext uri="{BB962C8B-B14F-4D97-AF65-F5344CB8AC3E}">
        <p14:creationId xmlns:p14="http://schemas.microsoft.com/office/powerpoint/2010/main" val="2374906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ea typeface="思源黑体" panose="020B0400000000000000"/>
                <a:sym typeface="Calibri" panose="020F0502020204030204" pitchFamily="34" charset="0"/>
              </a:rPr>
              <a:t>机器学习分类：</a:t>
            </a:r>
          </a:p>
          <a:p>
            <a:pPr lvl="1">
              <a:lnSpc>
                <a:spcPct val="150000"/>
              </a:lnSpc>
            </a:pPr>
            <a:r>
              <a:rPr lang="zh-CN" altLang="en-US" dirty="0">
                <a:ea typeface="思源黑体" panose="020B0400000000000000"/>
                <a:sym typeface="Calibri" panose="020F0502020204030204" pitchFamily="34" charset="0"/>
              </a:rPr>
              <a:t>监督学习，训练样本中的</a:t>
            </a:r>
            <a:r>
              <a:rPr lang="zh-CN" altLang="en-US" b="1" dirty="0">
                <a:ea typeface="思源黑体" panose="020B0400000000000000"/>
                <a:sym typeface="Calibri" panose="020F0502020204030204" pitchFamily="34" charset="0"/>
              </a:rPr>
              <a:t>“特征”</a:t>
            </a:r>
            <a:r>
              <a:rPr lang="en-US" altLang="zh-CN" b="1" dirty="0">
                <a:ea typeface="思源黑体" panose="020B0400000000000000"/>
                <a:sym typeface="Calibri" panose="020F0502020204030204" pitchFamily="34" charset="0"/>
              </a:rPr>
              <a:t>(Features)</a:t>
            </a:r>
            <a:r>
              <a:rPr lang="zh-CN" altLang="en-US" dirty="0">
                <a:ea typeface="思源黑体" panose="020B0400000000000000"/>
                <a:sym typeface="Calibri" panose="020F0502020204030204" pitchFamily="34" charset="0"/>
              </a:rPr>
              <a:t>对应目标的</a:t>
            </a:r>
            <a:r>
              <a:rPr lang="zh-CN" altLang="en-US" b="1" dirty="0">
                <a:ea typeface="思源黑体" panose="020B0400000000000000"/>
                <a:sym typeface="Calibri" panose="020F0502020204030204" pitchFamily="34" charset="0"/>
              </a:rPr>
              <a:t>“标签”</a:t>
            </a:r>
            <a:r>
              <a:rPr lang="en-US" altLang="zh-CN" b="1" dirty="0">
                <a:ea typeface="思源黑体" panose="020B0400000000000000"/>
                <a:sym typeface="Calibri" panose="020F0502020204030204" pitchFamily="34" charset="0"/>
              </a:rPr>
              <a:t>(Labels)</a:t>
            </a:r>
            <a:r>
              <a:rPr lang="zh-CN" altLang="en-US" dirty="0">
                <a:ea typeface="思源黑体" panose="020B0400000000000000"/>
                <a:sym typeface="Calibri" panose="020F0502020204030204" pitchFamily="34" charset="0"/>
              </a:rPr>
              <a:t>，如识别问题</a:t>
            </a:r>
            <a:r>
              <a:rPr lang="en-US" altLang="zh-CN" dirty="0">
                <a:ea typeface="思源黑体" panose="020B0400000000000000"/>
                <a:sym typeface="Calibri" panose="020F0502020204030204" pitchFamily="34" charset="0"/>
              </a:rPr>
              <a:t>:</a:t>
            </a:r>
            <a:endParaRPr lang="zh-CN" altLang="en-US" dirty="0">
              <a:ea typeface="思源黑体" panose="020B0400000000000000"/>
              <a:sym typeface="Calibri" panose="020F0502020204030204" pitchFamily="34" charset="0"/>
            </a:endParaRPr>
          </a:p>
          <a:p>
            <a:pPr marL="1120140" lvl="2" indent="-324327">
              <a:lnSpc>
                <a:spcPct val="150000"/>
              </a:lnSpc>
            </a:pPr>
            <a:r>
              <a:rPr lang="zh-CN" altLang="en-US" dirty="0">
                <a:ea typeface="思源黑体" panose="020B0400000000000000"/>
                <a:sym typeface="Calibri" panose="020F0502020204030204" pitchFamily="34" charset="0"/>
              </a:rPr>
              <a:t>分类问题，样本标签属于两类或多类（离散）</a:t>
            </a:r>
          </a:p>
          <a:p>
            <a:pPr marL="1120140" lvl="2" indent="-324327">
              <a:lnSpc>
                <a:spcPct val="150000"/>
              </a:lnSpc>
            </a:pPr>
            <a:r>
              <a:rPr lang="zh-CN" altLang="en-US" dirty="0">
                <a:ea typeface="思源黑体" panose="020B0400000000000000"/>
                <a:sym typeface="Calibri" panose="020F0502020204030204" pitchFamily="34" charset="0"/>
              </a:rPr>
              <a:t>回归问题，样本标签包括一个或多个连续变量（连续）</a:t>
            </a:r>
          </a:p>
          <a:p>
            <a:pPr lvl="1">
              <a:lnSpc>
                <a:spcPct val="150000"/>
              </a:lnSpc>
            </a:pPr>
            <a:r>
              <a:rPr lang="zh-CN" altLang="en-US" dirty="0">
                <a:ea typeface="思源黑体" panose="020B0400000000000000"/>
                <a:sym typeface="Calibri" panose="020F0502020204030204" pitchFamily="34" charset="0"/>
              </a:rPr>
              <a:t>无监督学习，训练样本的属性不包含对应的“标签”，如聚类问题。</a:t>
            </a:r>
          </a:p>
          <a:p>
            <a:pPr>
              <a:lnSpc>
                <a:spcPct val="150000"/>
              </a:lnSpc>
            </a:pPr>
            <a:endParaRPr lang="zh-CN" altLang="en-US"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机器学习分类</a:t>
            </a:r>
          </a:p>
        </p:txBody>
      </p:sp>
    </p:spTree>
    <p:extLst>
      <p:ext uri="{BB962C8B-B14F-4D97-AF65-F5344CB8AC3E}">
        <p14:creationId xmlns:p14="http://schemas.microsoft.com/office/powerpoint/2010/main" val="3263382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单棵决策树的预测能力有限且方差较大，如何将多个弱分类器组合成一个强分类器，这是分类器集成需要探讨的问题</a:t>
            </a:r>
            <a:r>
              <a:rPr lang="en-US" altLang="zh-CN" b="0" dirty="0">
                <a:ea typeface="思源黑体" panose="020B0400000000000000"/>
                <a:sym typeface="Calibri" panose="020F0502020204030204" pitchFamily="34" charset="0"/>
              </a:rPr>
              <a:t>:</a:t>
            </a:r>
            <a:endParaRPr lang="zh-CN" altLang="en-US" b="0"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决策树</a:t>
            </a:r>
          </a:p>
        </p:txBody>
      </p:sp>
      <p:sp>
        <p:nvSpPr>
          <p:cNvPr id="5" name="矩形 4"/>
          <p:cNvSpPr/>
          <p:nvPr/>
        </p:nvSpPr>
        <p:spPr>
          <a:xfrm>
            <a:off x="1710128" y="2182907"/>
            <a:ext cx="1760150"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Bootstrap</a:t>
            </a:r>
            <a:endPar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sp>
        <p:nvSpPr>
          <p:cNvPr id="6" name="矩形 5"/>
          <p:cNvSpPr/>
          <p:nvPr/>
        </p:nvSpPr>
        <p:spPr>
          <a:xfrm>
            <a:off x="1710128" y="2701364"/>
            <a:ext cx="1760150"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Bagging</a:t>
            </a:r>
            <a:endPar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sp>
        <p:nvSpPr>
          <p:cNvPr id="7" name="矩形 6"/>
          <p:cNvSpPr/>
          <p:nvPr/>
        </p:nvSpPr>
        <p:spPr>
          <a:xfrm>
            <a:off x="1685575" y="1794063"/>
            <a:ext cx="1760150" cy="27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并行</a:t>
            </a:r>
          </a:p>
        </p:txBody>
      </p:sp>
      <p:cxnSp>
        <p:nvCxnSpPr>
          <p:cNvPr id="9" name="直接箭头连接符 8"/>
          <p:cNvCxnSpPr>
            <a:stCxn id="5" idx="2"/>
            <a:endCxn id="6" idx="0"/>
          </p:cNvCxnSpPr>
          <p:nvPr/>
        </p:nvCxnSpPr>
        <p:spPr>
          <a:xfrm>
            <a:off x="2590203" y="2458337"/>
            <a:ext cx="0" cy="243027"/>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2"/>
          </p:cNvCxnSpPr>
          <p:nvPr/>
        </p:nvCxnSpPr>
        <p:spPr>
          <a:xfrm>
            <a:off x="2590203" y="2976795"/>
            <a:ext cx="0" cy="243027"/>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565650" y="3219822"/>
            <a:ext cx="2255224" cy="0"/>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820873" y="2992442"/>
            <a:ext cx="0" cy="243027"/>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206414" y="2701364"/>
            <a:ext cx="1197724"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b="1"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决策树</a:t>
            </a:r>
          </a:p>
        </p:txBody>
      </p:sp>
      <p:cxnSp>
        <p:nvCxnSpPr>
          <p:cNvPr id="21" name="直接箭头连接符 20"/>
          <p:cNvCxnSpPr/>
          <p:nvPr/>
        </p:nvCxnSpPr>
        <p:spPr>
          <a:xfrm>
            <a:off x="3693262" y="3219822"/>
            <a:ext cx="0" cy="243027"/>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008691" y="3452052"/>
            <a:ext cx="1197724"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b="1"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随机森林</a:t>
            </a:r>
          </a:p>
        </p:txBody>
      </p:sp>
      <p:sp>
        <p:nvSpPr>
          <p:cNvPr id="23" name="矩形 22"/>
          <p:cNvSpPr/>
          <p:nvPr/>
        </p:nvSpPr>
        <p:spPr>
          <a:xfrm>
            <a:off x="5663367" y="2182351"/>
            <a:ext cx="1760150"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Boost</a:t>
            </a:r>
            <a:endPar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sp>
        <p:nvSpPr>
          <p:cNvPr id="24" name="矩形 23"/>
          <p:cNvSpPr/>
          <p:nvPr/>
        </p:nvSpPr>
        <p:spPr>
          <a:xfrm>
            <a:off x="5663367" y="2700809"/>
            <a:ext cx="1760150"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40" dirty="0" err="1">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AdaBoost</a:t>
            </a: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等</a:t>
            </a:r>
          </a:p>
        </p:txBody>
      </p:sp>
      <p:sp>
        <p:nvSpPr>
          <p:cNvPr id="25" name="矩形 24"/>
          <p:cNvSpPr/>
          <p:nvPr/>
        </p:nvSpPr>
        <p:spPr>
          <a:xfrm>
            <a:off x="5638814" y="1793508"/>
            <a:ext cx="1760150" cy="27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串行</a:t>
            </a:r>
          </a:p>
        </p:txBody>
      </p:sp>
      <p:cxnSp>
        <p:nvCxnSpPr>
          <p:cNvPr id="26" name="直接箭头连接符 25"/>
          <p:cNvCxnSpPr>
            <a:stCxn id="23" idx="2"/>
            <a:endCxn id="24" idx="0"/>
          </p:cNvCxnSpPr>
          <p:nvPr/>
        </p:nvCxnSpPr>
        <p:spPr>
          <a:xfrm>
            <a:off x="6543442" y="2457782"/>
            <a:ext cx="0" cy="243027"/>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024890" y="2987591"/>
            <a:ext cx="0" cy="243027"/>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000337" y="3230618"/>
            <a:ext cx="2255224" cy="0"/>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255561" y="3003238"/>
            <a:ext cx="0" cy="243027"/>
          </a:xfrm>
          <a:prstGeom prst="line">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127949" y="3230618"/>
            <a:ext cx="0" cy="243027"/>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054535" y="3462849"/>
            <a:ext cx="2164205"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b="1"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梯度提升决策树等</a:t>
            </a:r>
          </a:p>
        </p:txBody>
      </p:sp>
    </p:spTree>
    <p:extLst>
      <p:ext uri="{BB962C8B-B14F-4D97-AF65-F5344CB8AC3E}">
        <p14:creationId xmlns:p14="http://schemas.microsoft.com/office/powerpoint/2010/main" val="1239597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20000"/>
          </a:bodyPr>
          <a:lstStyle/>
          <a:p>
            <a:r>
              <a:rPr lang="en-US" altLang="zh-CN" b="0" dirty="0">
                <a:ea typeface="思源黑体" panose="020B0400000000000000"/>
                <a:sym typeface="Calibri" panose="020F0502020204030204" pitchFamily="34" charset="0"/>
              </a:rPr>
              <a:t>Bagging </a:t>
            </a:r>
            <a:r>
              <a:rPr lang="zh-CN" altLang="en-US" b="0" dirty="0">
                <a:ea typeface="思源黑体" panose="020B0400000000000000"/>
                <a:sym typeface="Calibri" panose="020F0502020204030204" pitchFamily="34" charset="0"/>
              </a:rPr>
              <a:t>方法是</a:t>
            </a:r>
            <a:r>
              <a:rPr lang="en-US" altLang="zh-CN" b="0" dirty="0">
                <a:ea typeface="思源黑体" panose="020B0400000000000000"/>
                <a:sym typeface="Calibri" panose="020F0502020204030204" pitchFamily="34" charset="0"/>
              </a:rPr>
              <a:t>Bootstrap </a:t>
            </a:r>
            <a:r>
              <a:rPr lang="zh-CN" altLang="en-US" b="0" dirty="0">
                <a:ea typeface="思源黑体" panose="020B0400000000000000"/>
                <a:sym typeface="Calibri" panose="020F0502020204030204" pitchFamily="34" charset="0"/>
              </a:rPr>
              <a:t>思想在机器学习上的应用（</a:t>
            </a:r>
            <a:r>
              <a:rPr lang="en-US" altLang="zh-CN" b="0" dirty="0">
                <a:ea typeface="思源黑体" panose="020B0400000000000000"/>
                <a:sym typeface="Calibri" panose="020F0502020204030204" pitchFamily="34" charset="0"/>
              </a:rPr>
              <a:t>Bootstrap aggregating </a:t>
            </a:r>
            <a:r>
              <a:rPr lang="zh-CN" altLang="en-US" b="0" dirty="0">
                <a:ea typeface="思源黑体" panose="020B0400000000000000"/>
                <a:sym typeface="Calibri" panose="020F0502020204030204" pitchFamily="34" charset="0"/>
              </a:rPr>
              <a:t>的缩写。 中文意思是自助聚合）。如图表所示，我们由原始数据集生成</a:t>
            </a:r>
            <a:r>
              <a:rPr lang="en-US" altLang="zh-CN" b="0" dirty="0">
                <a:ea typeface="思源黑体" panose="020B0400000000000000"/>
                <a:sym typeface="Calibri" panose="020F0502020204030204" pitchFamily="34" charset="0"/>
              </a:rPr>
              <a:t>N </a:t>
            </a:r>
            <a:r>
              <a:rPr lang="zh-CN" altLang="en-US" b="0" dirty="0">
                <a:ea typeface="思源黑体" panose="020B0400000000000000"/>
                <a:sym typeface="Calibri" panose="020F0502020204030204" pitchFamily="34" charset="0"/>
              </a:rPr>
              <a:t>个</a:t>
            </a:r>
            <a:r>
              <a:rPr lang="en-US" altLang="zh-CN" b="0" dirty="0">
                <a:ea typeface="思源黑体" panose="020B0400000000000000"/>
                <a:sym typeface="Calibri" panose="020F0502020204030204" pitchFamily="34" charset="0"/>
              </a:rPr>
              <a:t>Bootstrap </a:t>
            </a:r>
            <a:r>
              <a:rPr lang="zh-CN" altLang="en-US" b="0" dirty="0">
                <a:ea typeface="思源黑体" panose="020B0400000000000000"/>
                <a:sym typeface="Calibri" panose="020F0502020204030204" pitchFamily="34" charset="0"/>
              </a:rPr>
              <a:t>数据集，对于每个</a:t>
            </a:r>
            <a:r>
              <a:rPr lang="en-US" altLang="zh-CN" b="0" dirty="0">
                <a:ea typeface="思源黑体" panose="020B0400000000000000"/>
                <a:sym typeface="Calibri" panose="020F0502020204030204" pitchFamily="34" charset="0"/>
              </a:rPr>
              <a:t>Bootstrap </a:t>
            </a:r>
            <a:r>
              <a:rPr lang="zh-CN" altLang="en-US" b="0" dirty="0">
                <a:ea typeface="思源黑体" panose="020B0400000000000000"/>
                <a:sym typeface="Calibri" panose="020F0502020204030204" pitchFamily="34" charset="0"/>
              </a:rPr>
              <a:t>数据集分别训练一个弱分类器，最终用投票、取平均值等方法组合成强分类器。</a:t>
            </a:r>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注：</a:t>
            </a:r>
            <a:r>
              <a:rPr lang="en-US" altLang="zh-CN" b="0" dirty="0">
                <a:ea typeface="思源黑体" panose="020B0400000000000000"/>
                <a:sym typeface="Calibri" panose="020F0502020204030204" pitchFamily="34" charset="0"/>
              </a:rPr>
              <a:t>bootstrap</a:t>
            </a:r>
            <a:r>
              <a:rPr lang="zh-CN" altLang="en-US" b="0" dirty="0">
                <a:ea typeface="思源黑体" panose="020B0400000000000000"/>
                <a:sym typeface="Calibri" panose="020F0502020204030204" pitchFamily="34" charset="0"/>
              </a:rPr>
              <a:t>：此处为有放回抽样</a:t>
            </a:r>
          </a:p>
        </p:txBody>
      </p:sp>
      <p:sp>
        <p:nvSpPr>
          <p:cNvPr id="3" name="文本占位符 2"/>
          <p:cNvSpPr>
            <a:spLocks noGrp="1"/>
          </p:cNvSpPr>
          <p:nvPr>
            <p:ph type="body" sz="quarter" idx="11"/>
          </p:nvPr>
        </p:nvSpPr>
        <p:spPr/>
        <p:txBody>
          <a:bodyPr>
            <a:normAutofit fontScale="92500" lnSpcReduction="20000"/>
          </a:bodyPr>
          <a:lstStyle/>
          <a:p>
            <a:r>
              <a:rPr lang="zh-CN" altLang="en-US" b="0" dirty="0">
                <a:ea typeface="思源黑体" panose="020B0400000000000000"/>
                <a:sym typeface="Calibri" panose="020F0502020204030204" pitchFamily="34" charset="0"/>
              </a:rPr>
              <a:t>集成学习之决策树</a:t>
            </a:r>
            <a:r>
              <a:rPr lang="en-US" altLang="zh-CN" b="0" dirty="0">
                <a:ea typeface="思源黑体" panose="020B0400000000000000"/>
                <a:sym typeface="Calibri" panose="020F0502020204030204" pitchFamily="34" charset="0"/>
              </a:rPr>
              <a:t>Bagging</a:t>
            </a:r>
            <a:r>
              <a:rPr lang="zh-CN" altLang="en-US" b="0" dirty="0">
                <a:ea typeface="思源黑体" panose="020B0400000000000000"/>
                <a:sym typeface="Calibri" panose="020F0502020204030204" pitchFamily="34" charset="0"/>
              </a:rPr>
              <a:t>方法</a:t>
            </a:r>
            <a:endParaRPr lang="zh-CN" altLang="en-US" dirty="0">
              <a:ea typeface="思源黑体" panose="020B0400000000000000"/>
              <a:sym typeface="Calibri" panose="020F0502020204030204" pitchFamily="34" charset="0"/>
            </a:endParaRPr>
          </a:p>
        </p:txBody>
      </p:sp>
      <p:sp>
        <p:nvSpPr>
          <p:cNvPr id="5" name="矩形 4"/>
          <p:cNvSpPr/>
          <p:nvPr/>
        </p:nvSpPr>
        <p:spPr>
          <a:xfrm>
            <a:off x="683568" y="3060498"/>
            <a:ext cx="1425758"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原始数据集</a:t>
            </a: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D</a:t>
            </a:r>
            <a:endPar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cxnSp>
        <p:nvCxnSpPr>
          <p:cNvPr id="7" name="直接箭头连接符 6"/>
          <p:cNvCxnSpPr>
            <a:stCxn id="5" idx="3"/>
          </p:cNvCxnSpPr>
          <p:nvPr/>
        </p:nvCxnSpPr>
        <p:spPr>
          <a:xfrm flipV="1">
            <a:off x="2109327" y="2412426"/>
            <a:ext cx="453650" cy="785787"/>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626673" y="2247714"/>
            <a:ext cx="1785546"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Bootstrap</a:t>
            </a: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数据集</a:t>
            </a: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D</a:t>
            </a:r>
            <a:r>
              <a:rPr lang="en-US" altLang="zh-CN"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1</a:t>
            </a:r>
            <a:endParaRPr lang="zh-CN" altLang="en-US"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sp>
        <p:nvSpPr>
          <p:cNvPr id="9" name="矩形 8"/>
          <p:cNvSpPr/>
          <p:nvPr/>
        </p:nvSpPr>
        <p:spPr>
          <a:xfrm>
            <a:off x="1906808" y="2535526"/>
            <a:ext cx="648072" cy="27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抽样</a:t>
            </a:r>
          </a:p>
        </p:txBody>
      </p:sp>
      <p:cxnSp>
        <p:nvCxnSpPr>
          <p:cNvPr id="11" name="直接箭头连接符 10"/>
          <p:cNvCxnSpPr>
            <a:stCxn id="5" idx="3"/>
          </p:cNvCxnSpPr>
          <p:nvPr/>
        </p:nvCxnSpPr>
        <p:spPr>
          <a:xfrm flipV="1">
            <a:off x="2109327" y="2805319"/>
            <a:ext cx="453650" cy="392894"/>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615745" y="2667603"/>
            <a:ext cx="1785546"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Bootstrap</a:t>
            </a: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数据集</a:t>
            </a: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D</a:t>
            </a:r>
            <a:r>
              <a:rPr lang="en-US" altLang="zh-CN"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2</a:t>
            </a:r>
            <a:endParaRPr lang="zh-CN" altLang="en-US"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sp>
        <p:nvSpPr>
          <p:cNvPr id="13" name="矩形 12"/>
          <p:cNvSpPr/>
          <p:nvPr/>
        </p:nvSpPr>
        <p:spPr>
          <a:xfrm>
            <a:off x="3377399" y="2866077"/>
            <a:ext cx="262238" cy="9599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a:t>
            </a:r>
            <a:endParaRPr lang="en-US" altLang="zh-CN"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a:t>
            </a:r>
            <a:endParaRPr lang="en-US" altLang="zh-CN"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a:t>
            </a:r>
          </a:p>
          <a:p>
            <a:pPr algn="ctr">
              <a:lnSpc>
                <a:spcPct val="150000"/>
              </a:lnSpc>
            </a:pPr>
            <a:r>
              <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a:t>
            </a:r>
          </a:p>
          <a:p>
            <a:pPr algn="ctr">
              <a:lnSpc>
                <a:spcPct val="150000"/>
              </a:lnSpc>
            </a:pPr>
            <a:r>
              <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a:t>
            </a:r>
          </a:p>
          <a:p>
            <a:pPr algn="ctr"/>
            <a:endPar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cxnSp>
        <p:nvCxnSpPr>
          <p:cNvPr id="14" name="直接箭头连接符 13"/>
          <p:cNvCxnSpPr/>
          <p:nvPr/>
        </p:nvCxnSpPr>
        <p:spPr>
          <a:xfrm>
            <a:off x="2109327" y="3203852"/>
            <a:ext cx="445553" cy="622182"/>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626673" y="3688318"/>
            <a:ext cx="1785546"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Bootstrap</a:t>
            </a: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数据集</a:t>
            </a: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D</a:t>
            </a:r>
            <a:r>
              <a:rPr lang="en-US" altLang="zh-CN"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N</a:t>
            </a:r>
            <a:endParaRPr lang="zh-CN" altLang="en-US"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cxnSp>
        <p:nvCxnSpPr>
          <p:cNvPr id="18" name="直接箭头连接符 17"/>
          <p:cNvCxnSpPr>
            <a:stCxn id="8" idx="3"/>
          </p:cNvCxnSpPr>
          <p:nvPr/>
        </p:nvCxnSpPr>
        <p:spPr>
          <a:xfrm>
            <a:off x="4412220" y="2385429"/>
            <a:ext cx="678238" cy="0"/>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401291" y="2810957"/>
            <a:ext cx="678238" cy="0"/>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412220" y="3826033"/>
            <a:ext cx="678238" cy="0"/>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112817" y="2260095"/>
            <a:ext cx="1533013"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弱分类器</a:t>
            </a: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C</a:t>
            </a:r>
            <a:r>
              <a:rPr lang="en-US" altLang="zh-CN"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1</a:t>
            </a:r>
            <a:endParaRPr lang="zh-CN" altLang="en-US"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sp>
        <p:nvSpPr>
          <p:cNvPr id="22" name="矩形 21"/>
          <p:cNvSpPr/>
          <p:nvPr/>
        </p:nvSpPr>
        <p:spPr>
          <a:xfrm>
            <a:off x="5114375" y="2677640"/>
            <a:ext cx="1533013"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弱分类器</a:t>
            </a: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C</a:t>
            </a:r>
            <a:r>
              <a:rPr lang="en-US" altLang="zh-CN"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2</a:t>
            </a:r>
            <a:endParaRPr lang="zh-CN" altLang="en-US"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sp>
        <p:nvSpPr>
          <p:cNvPr id="24" name="矩形 23"/>
          <p:cNvSpPr/>
          <p:nvPr/>
        </p:nvSpPr>
        <p:spPr>
          <a:xfrm>
            <a:off x="5879324" y="2866076"/>
            <a:ext cx="262238" cy="9599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a:t>
            </a:r>
            <a:endParaRPr lang="en-US" altLang="zh-CN"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a:t>
            </a:r>
            <a:endParaRPr lang="en-US" altLang="zh-CN"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a:t>
            </a:r>
          </a:p>
          <a:p>
            <a:pPr algn="ctr">
              <a:lnSpc>
                <a:spcPct val="150000"/>
              </a:lnSpc>
            </a:pPr>
            <a:r>
              <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a:t>
            </a:r>
          </a:p>
          <a:p>
            <a:pPr algn="ctr">
              <a:lnSpc>
                <a:spcPct val="150000"/>
              </a:lnSpc>
            </a:pPr>
            <a:r>
              <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a:t>
            </a:r>
          </a:p>
          <a:p>
            <a:pPr algn="ctr"/>
            <a:endParaRPr lang="zh-CN" altLang="en-US" sz="5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sp>
        <p:nvSpPr>
          <p:cNvPr id="25" name="矩形 24"/>
          <p:cNvSpPr/>
          <p:nvPr/>
        </p:nvSpPr>
        <p:spPr>
          <a:xfrm>
            <a:off x="5126565" y="3676460"/>
            <a:ext cx="1533013"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弱分类器</a:t>
            </a: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C</a:t>
            </a:r>
            <a:r>
              <a:rPr lang="en-US" altLang="zh-CN"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N</a:t>
            </a:r>
            <a:endParaRPr lang="zh-CN" altLang="en-US" sz="99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cxnSp>
        <p:nvCxnSpPr>
          <p:cNvPr id="27" name="直接箭头连接符 26"/>
          <p:cNvCxnSpPr>
            <a:stCxn id="21" idx="3"/>
          </p:cNvCxnSpPr>
          <p:nvPr/>
        </p:nvCxnSpPr>
        <p:spPr>
          <a:xfrm>
            <a:off x="6645830" y="2397811"/>
            <a:ext cx="518458" cy="800402"/>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2" idx="3"/>
          </p:cNvCxnSpPr>
          <p:nvPr/>
        </p:nvCxnSpPr>
        <p:spPr>
          <a:xfrm>
            <a:off x="6647389" y="2815356"/>
            <a:ext cx="516900" cy="388496"/>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5" idx="3"/>
          </p:cNvCxnSpPr>
          <p:nvPr/>
        </p:nvCxnSpPr>
        <p:spPr>
          <a:xfrm flipV="1">
            <a:off x="6659578" y="3198213"/>
            <a:ext cx="504710" cy="615963"/>
          </a:xfrm>
          <a:prstGeom prst="straightConnector1">
            <a:avLst/>
          </a:prstGeom>
          <a:ln>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900844" y="2397267"/>
            <a:ext cx="1365167" cy="27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投票（分类）</a:t>
            </a:r>
            <a:endPar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取均值（回归）</a:t>
            </a:r>
          </a:p>
        </p:txBody>
      </p:sp>
      <p:sp>
        <p:nvSpPr>
          <p:cNvPr id="33" name="矩形 32"/>
          <p:cNvSpPr/>
          <p:nvPr/>
        </p:nvSpPr>
        <p:spPr>
          <a:xfrm>
            <a:off x="7174747" y="3070623"/>
            <a:ext cx="1101722" cy="275431"/>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强分类器</a:t>
            </a:r>
            <a:r>
              <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C</a:t>
            </a:r>
            <a:endPar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spTree>
    <p:extLst>
      <p:ext uri="{BB962C8B-B14F-4D97-AF65-F5344CB8AC3E}">
        <p14:creationId xmlns:p14="http://schemas.microsoft.com/office/powerpoint/2010/main" val="746545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b="0" dirty="0">
                <a:ea typeface="思源黑体" panose="020B0400000000000000"/>
                <a:sym typeface="Calibri" panose="020F0502020204030204" pitchFamily="34" charset="0"/>
              </a:rPr>
              <a:t>集成学习之决策树</a:t>
            </a:r>
            <a:r>
              <a:rPr lang="en-US" altLang="zh-CN" b="0" dirty="0">
                <a:ea typeface="思源黑体" panose="020B0400000000000000"/>
                <a:sym typeface="Calibri" panose="020F0502020204030204" pitchFamily="34" charset="0"/>
              </a:rPr>
              <a:t>Bagging</a:t>
            </a:r>
            <a:r>
              <a:rPr lang="zh-CN" altLang="en-US" b="0" dirty="0">
                <a:ea typeface="思源黑体" panose="020B0400000000000000"/>
                <a:sym typeface="Calibri" panose="020F0502020204030204" pitchFamily="34" charset="0"/>
              </a:rPr>
              <a:t>方法</a:t>
            </a:r>
            <a:endParaRPr lang="zh-CN" altLang="en-US" dirty="0">
              <a:ea typeface="思源黑体" panose="020B0400000000000000"/>
              <a:sym typeface="Calibri" panose="020F0502020204030204" pitchFamily="34" charset="0"/>
            </a:endParaRPr>
          </a:p>
        </p:txBody>
      </p:sp>
      <p:pic>
        <p:nvPicPr>
          <p:cNvPr id="4" name="Picture 5">
            <a:extLst>
              <a:ext uri="{FF2B5EF4-FFF2-40B4-BE49-F238E27FC236}">
                <a16:creationId xmlns:a16="http://schemas.microsoft.com/office/drawing/2014/main" id="{28A6FD5B-DFA9-8CE5-A204-F70C41B6CB11}"/>
              </a:ext>
            </a:extLst>
          </p:cNvPr>
          <p:cNvPicPr>
            <a:picLocks noChangeAspect="1"/>
          </p:cNvPicPr>
          <p:nvPr/>
        </p:nvPicPr>
        <p:blipFill>
          <a:blip r:embed="rId3"/>
          <a:stretch>
            <a:fillRect/>
          </a:stretch>
        </p:blipFill>
        <p:spPr>
          <a:xfrm>
            <a:off x="1396447" y="1145992"/>
            <a:ext cx="4147661" cy="3701678"/>
          </a:xfrm>
          <a:prstGeom prst="rect">
            <a:avLst/>
          </a:prstGeom>
        </p:spPr>
      </p:pic>
      <p:sp>
        <p:nvSpPr>
          <p:cNvPr id="10" name="文本框 9">
            <a:extLst>
              <a:ext uri="{FF2B5EF4-FFF2-40B4-BE49-F238E27FC236}">
                <a16:creationId xmlns:a16="http://schemas.microsoft.com/office/drawing/2014/main" id="{BB3ED9C9-C8C2-95E2-665B-0FB1C49F2292}"/>
              </a:ext>
            </a:extLst>
          </p:cNvPr>
          <p:cNvSpPr txBox="1"/>
          <p:nvPr/>
        </p:nvSpPr>
        <p:spPr>
          <a:xfrm>
            <a:off x="5523427" y="1729256"/>
            <a:ext cx="4146698" cy="341632"/>
          </a:xfrm>
          <a:prstGeom prst="rect">
            <a:avLst/>
          </a:prstGeom>
          <a:noFill/>
        </p:spPr>
        <p:txBody>
          <a:bodyPr wrap="square">
            <a:spAutoFit/>
          </a:bodyPr>
          <a:lstStyle/>
          <a:p>
            <a:r>
              <a:rPr lang="zh-CN" altLang="en-US" sz="1620" dirty="0">
                <a:ea typeface="思源黑体" panose="020B0400000000000000"/>
                <a:sym typeface="Calibri" panose="020F0502020204030204" pitchFamily="34" charset="0"/>
              </a:rPr>
              <a:t>非参数</a:t>
            </a:r>
            <a:r>
              <a:rPr lang="en-US" altLang="zh-CN" sz="1620" dirty="0">
                <a:ea typeface="思源黑体" panose="020B0400000000000000"/>
                <a:sym typeface="Calibri" panose="020F0502020204030204" pitchFamily="34" charset="0"/>
              </a:rPr>
              <a:t>bootstrap</a:t>
            </a:r>
            <a:r>
              <a:rPr lang="zh-CN" altLang="en-US" sz="1620" dirty="0">
                <a:ea typeface="思源黑体" panose="020B0400000000000000"/>
                <a:sym typeface="Calibri" panose="020F0502020204030204" pitchFamily="34" charset="0"/>
              </a:rPr>
              <a:t>示例</a:t>
            </a:r>
          </a:p>
        </p:txBody>
      </p:sp>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79EBAAF4-5F3F-DA72-D055-C426D0D04BE2}"/>
                  </a:ext>
                </a:extLst>
              </p14:cNvPr>
              <p14:cNvContentPartPr/>
              <p14:nvPr/>
            </p14:nvContentPartPr>
            <p14:xfrm>
              <a:off x="2805120" y="1188720"/>
              <a:ext cx="5434560" cy="3683880"/>
            </p14:xfrm>
          </p:contentPart>
        </mc:Choice>
        <mc:Fallback xmlns="">
          <p:pic>
            <p:nvPicPr>
              <p:cNvPr id="5" name="墨迹 4">
                <a:extLst>
                  <a:ext uri="{FF2B5EF4-FFF2-40B4-BE49-F238E27FC236}">
                    <a16:creationId xmlns:a16="http://schemas.microsoft.com/office/drawing/2014/main" id="{79EBAAF4-5F3F-DA72-D055-C426D0D04BE2}"/>
                  </a:ext>
                </a:extLst>
              </p:cNvPr>
              <p:cNvPicPr/>
              <p:nvPr/>
            </p:nvPicPr>
            <p:blipFill>
              <a:blip r:embed="rId5"/>
              <a:stretch>
                <a:fillRect/>
              </a:stretch>
            </p:blipFill>
            <p:spPr>
              <a:xfrm>
                <a:off x="2795760" y="1179360"/>
                <a:ext cx="5453280" cy="3702600"/>
              </a:xfrm>
              <a:prstGeom prst="rect">
                <a:avLst/>
              </a:prstGeom>
            </p:spPr>
          </p:pic>
        </mc:Fallback>
      </mc:AlternateContent>
    </p:spTree>
    <p:extLst>
      <p:ext uri="{BB962C8B-B14F-4D97-AF65-F5344CB8AC3E}">
        <p14:creationId xmlns:p14="http://schemas.microsoft.com/office/powerpoint/2010/main" val="1988626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b="0" dirty="0">
                <a:ea typeface="思源黑体" panose="020B0400000000000000"/>
                <a:sym typeface="Calibri" panose="020F0502020204030204" pitchFamily="34" charset="0"/>
              </a:rPr>
              <a:t>N </a:t>
            </a:r>
            <a:r>
              <a:rPr lang="zh-CN" altLang="en-US" b="0" dirty="0">
                <a:ea typeface="思源黑体" panose="020B0400000000000000"/>
                <a:sym typeface="Calibri" panose="020F0502020204030204" pitchFamily="34" charset="0"/>
              </a:rPr>
              <a:t>个弱分类器的训练并列进行，因此</a:t>
            </a:r>
            <a:r>
              <a:rPr lang="en-US" altLang="zh-CN" b="0" dirty="0">
                <a:ea typeface="思源黑体" panose="020B0400000000000000"/>
                <a:sym typeface="Calibri" panose="020F0502020204030204" pitchFamily="34" charset="0"/>
              </a:rPr>
              <a:t>Bagging </a:t>
            </a:r>
            <a:r>
              <a:rPr lang="zh-CN" altLang="en-US" b="0" dirty="0">
                <a:ea typeface="思源黑体" panose="020B0400000000000000"/>
                <a:sym typeface="Calibri" panose="020F0502020204030204" pitchFamily="34" charset="0"/>
              </a:rPr>
              <a:t>属于并行方法。对于不稳定的弱分类器（例如决策树、神经网络），</a:t>
            </a:r>
            <a:r>
              <a:rPr lang="en-US" altLang="zh-CN" b="0" dirty="0">
                <a:ea typeface="思源黑体" panose="020B0400000000000000"/>
                <a:sym typeface="Calibri" panose="020F0502020204030204" pitchFamily="34" charset="0"/>
              </a:rPr>
              <a:t>Bagging </a:t>
            </a:r>
            <a:r>
              <a:rPr lang="zh-CN" altLang="en-US" b="0" dirty="0">
                <a:ea typeface="思源黑体" panose="020B0400000000000000"/>
                <a:sym typeface="Calibri" panose="020F0502020204030204" pitchFamily="34" charset="0"/>
              </a:rPr>
              <a:t>能显著提高预测的正确率。</a:t>
            </a:r>
          </a:p>
          <a:p>
            <a:endParaRPr lang="zh-CN" altLang="en-US" dirty="0">
              <a:ea typeface="思源黑体" panose="020B0400000000000000"/>
            </a:endParaRPr>
          </a:p>
        </p:txBody>
      </p:sp>
      <p:sp>
        <p:nvSpPr>
          <p:cNvPr id="3" name="文本占位符 2"/>
          <p:cNvSpPr>
            <a:spLocks noGrp="1"/>
          </p:cNvSpPr>
          <p:nvPr>
            <p:ph type="body" sz="quarter" idx="11"/>
          </p:nvPr>
        </p:nvSpPr>
        <p:spPr/>
        <p:txBody>
          <a:bodyPr>
            <a:normAutofit fontScale="92500" lnSpcReduction="20000"/>
          </a:bodyPr>
          <a:lstStyle/>
          <a:p>
            <a:r>
              <a:rPr lang="zh-CN" altLang="en-US" b="0" dirty="0">
                <a:ea typeface="思源黑体" panose="020B0400000000000000"/>
                <a:sym typeface="Calibri" panose="020F0502020204030204" pitchFamily="34" charset="0"/>
              </a:rPr>
              <a:t>集成学习之决策树</a:t>
            </a:r>
            <a:r>
              <a:rPr lang="en-US" altLang="zh-CN" b="0" dirty="0">
                <a:ea typeface="思源黑体" panose="020B0400000000000000"/>
                <a:sym typeface="Calibri" panose="020F0502020204030204" pitchFamily="34" charset="0"/>
              </a:rPr>
              <a:t>Bagging</a:t>
            </a:r>
            <a:r>
              <a:rPr lang="zh-CN" altLang="en-US" b="0" dirty="0">
                <a:ea typeface="思源黑体" panose="020B0400000000000000"/>
                <a:sym typeface="Calibri" panose="020F0502020204030204" pitchFamily="34" charset="0"/>
              </a:rPr>
              <a:t>方法</a:t>
            </a:r>
            <a:endParaRPr lang="zh-CN" altLang="en-US" dirty="0">
              <a:ea typeface="思源黑体" panose="020B0400000000000000"/>
              <a:sym typeface="Calibri" panose="020F0502020204030204" pitchFamily="34" charset="0"/>
            </a:endParaRPr>
          </a:p>
        </p:txBody>
      </p:sp>
      <p:pic>
        <p:nvPicPr>
          <p:cNvPr id="4" name="图片 3"/>
          <p:cNvPicPr>
            <a:picLocks noChangeAspect="1"/>
          </p:cNvPicPr>
          <p:nvPr/>
        </p:nvPicPr>
        <p:blipFill>
          <a:blip r:embed="rId2"/>
          <a:stretch>
            <a:fillRect/>
          </a:stretch>
        </p:blipFill>
        <p:spPr>
          <a:xfrm>
            <a:off x="1850098" y="1794064"/>
            <a:ext cx="5272581" cy="2353053"/>
          </a:xfrm>
          <a:prstGeom prst="rect">
            <a:avLst/>
          </a:prstGeom>
        </p:spPr>
      </p:pic>
    </p:spTree>
    <p:extLst>
      <p:ext uri="{BB962C8B-B14F-4D97-AF65-F5344CB8AC3E}">
        <p14:creationId xmlns:p14="http://schemas.microsoft.com/office/powerpoint/2010/main" val="2006556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5000"/>
              </a:lnSpc>
            </a:pPr>
            <a:r>
              <a:rPr lang="zh-CN" altLang="en-US" b="0" dirty="0">
                <a:ea typeface="思源黑体" panose="020B0400000000000000"/>
                <a:sym typeface="Calibri" panose="020F0502020204030204" pitchFamily="34" charset="0"/>
              </a:rPr>
              <a:t>和</a:t>
            </a:r>
            <a:r>
              <a:rPr lang="en-US" altLang="zh-CN" b="0" dirty="0">
                <a:ea typeface="思源黑体" panose="020B0400000000000000"/>
                <a:sym typeface="Calibri" panose="020F0502020204030204" pitchFamily="34" charset="0"/>
              </a:rPr>
              <a:t>Bagging </a:t>
            </a:r>
            <a:r>
              <a:rPr lang="zh-CN" altLang="en-US" b="0" dirty="0">
                <a:ea typeface="思源黑体" panose="020B0400000000000000"/>
                <a:sym typeface="Calibri" panose="020F0502020204030204" pitchFamily="34" charset="0"/>
              </a:rPr>
              <a:t>并行组合弱分类器的思想不同，</a:t>
            </a:r>
            <a:r>
              <a:rPr lang="en-US" altLang="zh-CN" b="0" dirty="0" err="1">
                <a:ea typeface="思源黑体" panose="020B0400000000000000"/>
                <a:sym typeface="Calibri" panose="020F0502020204030204" pitchFamily="34" charset="0"/>
              </a:rPr>
              <a:t>AdaBoost</a:t>
            </a:r>
            <a:r>
              <a:rPr lang="zh-CN" altLang="en-US" b="0" dirty="0">
                <a:ea typeface="思源黑体" panose="020B0400000000000000"/>
                <a:sym typeface="Calibri" panose="020F0502020204030204" pitchFamily="34" charset="0"/>
              </a:rPr>
              <a:t>（</a:t>
            </a:r>
            <a:r>
              <a:rPr lang="en-US" altLang="zh-CN" b="0" dirty="0">
                <a:ea typeface="思源黑体" panose="020B0400000000000000"/>
                <a:sym typeface="Calibri" panose="020F0502020204030204" pitchFamily="34" charset="0"/>
              </a:rPr>
              <a:t>adaptive boosting</a:t>
            </a:r>
            <a:r>
              <a:rPr lang="zh-CN" altLang="en-US" b="0" dirty="0">
                <a:ea typeface="思源黑体" panose="020B0400000000000000"/>
                <a:sym typeface="Calibri" panose="020F0502020204030204" pitchFamily="34" charset="0"/>
              </a:rPr>
              <a:t>）在训练之前，我们赋予全部样本相等的权重。</a:t>
            </a:r>
          </a:p>
          <a:p>
            <a:pPr lvl="1">
              <a:lnSpc>
                <a:spcPct val="125000"/>
              </a:lnSpc>
            </a:pPr>
            <a:r>
              <a:rPr lang="zh-CN" altLang="en-US" b="0" dirty="0">
                <a:ea typeface="思源黑体" panose="020B0400000000000000"/>
                <a:sym typeface="Calibri" panose="020F0502020204030204" pitchFamily="34" charset="0"/>
              </a:rPr>
              <a:t>第一步以原始数据为训练集，训练一个弱分类器</a:t>
            </a:r>
            <a:r>
              <a:rPr lang="en-US" altLang="zh-CN" b="0" dirty="0">
                <a:ea typeface="思源黑体" panose="020B0400000000000000"/>
                <a:sym typeface="Calibri" panose="020F0502020204030204" pitchFamily="34" charset="0"/>
              </a:rPr>
              <a:t>C1</a:t>
            </a:r>
            <a:r>
              <a:rPr lang="zh-CN" altLang="en-US" b="0" dirty="0">
                <a:ea typeface="思源黑体" panose="020B0400000000000000"/>
                <a:sym typeface="Calibri" panose="020F0502020204030204" pitchFamily="34" charset="0"/>
              </a:rPr>
              <a:t>，如左图所示，对于分类错误的样本，提高其权重。</a:t>
            </a:r>
            <a:endParaRPr lang="en-US" altLang="zh-CN" b="0" dirty="0">
              <a:ea typeface="思源黑体" panose="020B0400000000000000"/>
              <a:sym typeface="Calibri" panose="020F0502020204030204" pitchFamily="34" charset="0"/>
            </a:endParaRPr>
          </a:p>
          <a:p>
            <a:pPr lvl="1">
              <a:lnSpc>
                <a:spcPct val="125000"/>
              </a:lnSpc>
            </a:pPr>
            <a:r>
              <a:rPr lang="zh-CN" altLang="en-US" b="0" dirty="0">
                <a:ea typeface="思源黑体" panose="020B0400000000000000"/>
                <a:sym typeface="Calibri" panose="020F0502020204030204" pitchFamily="34" charset="0"/>
              </a:rPr>
              <a:t>第二步以更新样本权值后的数据为训练集，再次训练一个弱分类器</a:t>
            </a:r>
            <a:r>
              <a:rPr lang="en-US" altLang="zh-CN" b="0" dirty="0">
                <a:ea typeface="思源黑体" panose="020B0400000000000000"/>
                <a:sym typeface="Calibri" panose="020F0502020204030204" pitchFamily="34" charset="0"/>
              </a:rPr>
              <a:t>C2</a:t>
            </a:r>
            <a:r>
              <a:rPr lang="zh-CN" altLang="en-US" b="0" dirty="0">
                <a:ea typeface="思源黑体" panose="020B0400000000000000"/>
                <a:sym typeface="Calibri" panose="020F0502020204030204" pitchFamily="34" charset="0"/>
              </a:rPr>
              <a:t>，如中间图所示。随后重复上述过程，每次自适应地改变样本权重并训练弱分类器，如右图所示。</a:t>
            </a:r>
            <a:endParaRPr lang="en-US" altLang="zh-CN" b="0" dirty="0">
              <a:ea typeface="思源黑体" panose="020B0400000000000000"/>
              <a:sym typeface="Calibri" panose="020F0502020204030204" pitchFamily="34" charset="0"/>
            </a:endParaRPr>
          </a:p>
          <a:p>
            <a:pPr lvl="1">
              <a:lnSpc>
                <a:spcPct val="125000"/>
              </a:lnSpc>
            </a:pPr>
            <a:r>
              <a:rPr lang="zh-CN" altLang="en-US" b="0" dirty="0">
                <a:ea typeface="思源黑体" panose="020B0400000000000000"/>
                <a:sym typeface="Calibri" panose="020F0502020204030204" pitchFamily="34" charset="0"/>
              </a:rPr>
              <a:t>最终，每个弱分类器都可以计算出它的加权训练样本分类错误率，将全部弱分类器按一定权值进行组合得到强分类器，错误率越低的弱分类器所占权重越高；</a:t>
            </a:r>
          </a:p>
        </p:txBody>
      </p:sp>
      <p:sp>
        <p:nvSpPr>
          <p:cNvPr id="3" name="文本占位符 2"/>
          <p:cNvSpPr>
            <a:spLocks noGrp="1"/>
          </p:cNvSpPr>
          <p:nvPr>
            <p:ph type="body" sz="quarter" idx="11"/>
          </p:nvPr>
        </p:nvSpPr>
        <p:spPr/>
        <p:txBody>
          <a:bodyPr>
            <a:normAutofit fontScale="92500" lnSpcReduction="20000"/>
          </a:bodyPr>
          <a:lstStyle/>
          <a:p>
            <a:r>
              <a:rPr lang="zh-CN" altLang="en-US" b="0" dirty="0">
                <a:ea typeface="思源黑体" panose="020B0400000000000000"/>
                <a:sym typeface="Calibri" panose="020F0502020204030204" pitchFamily="34" charset="0"/>
              </a:rPr>
              <a:t>决策树之</a:t>
            </a:r>
            <a:r>
              <a:rPr lang="en-US" altLang="zh-CN" b="0" dirty="0">
                <a:ea typeface="思源黑体" panose="020B0400000000000000"/>
                <a:sym typeface="Calibri" panose="020F0502020204030204" pitchFamily="34" charset="0"/>
              </a:rPr>
              <a:t>AdaBoost</a:t>
            </a:r>
            <a:endParaRPr lang="zh-CN" altLang="en-US" dirty="0">
              <a:ea typeface="思源黑体" panose="020B0400000000000000"/>
              <a:sym typeface="Calibri" panose="020F0502020204030204" pitchFamily="34" charset="0"/>
            </a:endParaRPr>
          </a:p>
        </p:txBody>
      </p:sp>
    </p:spTree>
    <p:extLst>
      <p:ext uri="{BB962C8B-B14F-4D97-AF65-F5344CB8AC3E}">
        <p14:creationId xmlns:p14="http://schemas.microsoft.com/office/powerpoint/2010/main" val="1531100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但是，</a:t>
            </a:r>
            <a:r>
              <a:rPr lang="en-US" altLang="zh-CN" b="0" dirty="0" err="1">
                <a:ea typeface="思源黑体" panose="020B0400000000000000"/>
                <a:sym typeface="Calibri" panose="020F0502020204030204" pitchFamily="34" charset="0"/>
              </a:rPr>
              <a:t>AdaBoost</a:t>
            </a:r>
            <a:r>
              <a:rPr lang="en-US" altLang="zh-CN" b="0" dirty="0">
                <a:ea typeface="思源黑体" panose="020B0400000000000000"/>
                <a:sym typeface="Calibri" panose="020F0502020204030204" pitchFamily="34" charset="0"/>
              </a:rPr>
              <a:t> </a:t>
            </a:r>
            <a:r>
              <a:rPr lang="zh-CN" altLang="en-US" b="0" dirty="0">
                <a:ea typeface="思源黑体" panose="020B0400000000000000"/>
                <a:sym typeface="Calibri" panose="020F0502020204030204" pitchFamily="34" charset="0"/>
              </a:rPr>
              <a:t>提高了分类错误样本的权重，因而对极端样本更为敏感，可能会造成过拟合的问题。</a:t>
            </a:r>
          </a:p>
        </p:txBody>
      </p:sp>
      <p:sp>
        <p:nvSpPr>
          <p:cNvPr id="3" name="文本占位符 2"/>
          <p:cNvSpPr>
            <a:spLocks noGrp="1"/>
          </p:cNvSpPr>
          <p:nvPr>
            <p:ph type="body" sz="quarter" idx="11"/>
          </p:nvPr>
        </p:nvSpPr>
        <p:spPr/>
        <p:txBody>
          <a:bodyPr>
            <a:normAutofit fontScale="92500" lnSpcReduction="20000"/>
          </a:bodyPr>
          <a:lstStyle/>
          <a:p>
            <a:r>
              <a:rPr lang="zh-CN" altLang="en-US" b="0" dirty="0">
                <a:ea typeface="思源黑体" panose="020B0400000000000000"/>
                <a:sym typeface="Calibri" panose="020F0502020204030204" pitchFamily="34" charset="0"/>
              </a:rPr>
              <a:t>决策树之</a:t>
            </a:r>
            <a:r>
              <a:rPr lang="en-US" altLang="zh-CN" b="0" dirty="0">
                <a:ea typeface="思源黑体" panose="020B0400000000000000"/>
                <a:sym typeface="Calibri" panose="020F0502020204030204" pitchFamily="34" charset="0"/>
              </a:rPr>
              <a:t>AdaBoost</a:t>
            </a:r>
            <a:endParaRPr lang="zh-CN" altLang="en-US" dirty="0">
              <a:ea typeface="思源黑体" panose="020B0400000000000000"/>
              <a:sym typeface="Calibri" panose="020F0502020204030204" pitchFamily="34" charset="0"/>
            </a:endParaRPr>
          </a:p>
        </p:txBody>
      </p:sp>
      <p:pic>
        <p:nvPicPr>
          <p:cNvPr id="5" name="图片 4"/>
          <p:cNvPicPr>
            <a:picLocks noChangeAspect="1"/>
          </p:cNvPicPr>
          <p:nvPr/>
        </p:nvPicPr>
        <p:blipFill>
          <a:blip r:embed="rId2"/>
          <a:stretch>
            <a:fillRect/>
          </a:stretch>
        </p:blipFill>
        <p:spPr>
          <a:xfrm>
            <a:off x="1163845" y="1534835"/>
            <a:ext cx="7078456" cy="3045938"/>
          </a:xfrm>
          <a:prstGeom prst="rect">
            <a:avLst/>
          </a:prstGeom>
        </p:spPr>
      </p:pic>
    </p:spTree>
    <p:extLst>
      <p:ext uri="{BB962C8B-B14F-4D97-AF65-F5344CB8AC3E}">
        <p14:creationId xmlns:p14="http://schemas.microsoft.com/office/powerpoint/2010/main" val="2037444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如果两个样本的各个特征都非常接近，那么它们很可能属于同一类别。换句话说，每个样本所属的类别和其“邻居”差不多。我们不妨根据上述思想，制定出一套新的分类规则：每个点对应的类别应当由其周围最近邻的</a:t>
            </a:r>
            <a:r>
              <a:rPr lang="en-US" altLang="zh-CN" b="0" dirty="0">
                <a:ea typeface="思源黑体" panose="020B0400000000000000"/>
                <a:sym typeface="Calibri" panose="020F0502020204030204" pitchFamily="34" charset="0"/>
              </a:rPr>
              <a:t>K </a:t>
            </a:r>
            <a:r>
              <a:rPr lang="zh-CN" altLang="en-US" b="0" dirty="0">
                <a:ea typeface="思源黑体" panose="020B0400000000000000"/>
                <a:sym typeface="Calibri" panose="020F0502020204030204" pitchFamily="34" charset="0"/>
              </a:rPr>
              <a:t>个邻居的类别决定</a:t>
            </a:r>
            <a:r>
              <a:rPr lang="en-US" altLang="zh-CN" b="0" dirty="0">
                <a:ea typeface="思源黑体" panose="020B0400000000000000"/>
                <a:sym typeface="Calibri" panose="020F0502020204030204" pitchFamily="34" charset="0"/>
              </a:rPr>
              <a:t>——</a:t>
            </a:r>
            <a:r>
              <a:rPr lang="zh-CN" altLang="en-US" b="0" dirty="0">
                <a:ea typeface="思源黑体" panose="020B0400000000000000"/>
                <a:sym typeface="Calibri" panose="020F0502020204030204" pitchFamily="34" charset="0"/>
              </a:rPr>
              <a:t>这就是</a:t>
            </a:r>
            <a:r>
              <a:rPr lang="en-US" altLang="zh-CN" b="0" dirty="0">
                <a:ea typeface="思源黑体" panose="020B0400000000000000"/>
                <a:sym typeface="Calibri" panose="020F0502020204030204" pitchFamily="34" charset="0"/>
              </a:rPr>
              <a:t>K </a:t>
            </a:r>
            <a:r>
              <a:rPr lang="zh-CN" altLang="en-US" b="0" dirty="0">
                <a:ea typeface="思源黑体" panose="020B0400000000000000"/>
                <a:sym typeface="Calibri" panose="020F0502020204030204" pitchFamily="34" charset="0"/>
              </a:rPr>
              <a:t>近邻（</a:t>
            </a:r>
            <a:r>
              <a:rPr lang="en-US" altLang="zh-CN" b="0" dirty="0">
                <a:ea typeface="思源黑体" panose="020B0400000000000000"/>
                <a:sym typeface="Calibri" panose="020F0502020204030204" pitchFamily="34" charset="0"/>
              </a:rPr>
              <a:t>K-nearest neighbor</a:t>
            </a:r>
            <a:r>
              <a:rPr lang="zh-CN" altLang="en-US" b="0" dirty="0">
                <a:ea typeface="思源黑体" panose="020B0400000000000000"/>
                <a:sym typeface="Calibri" panose="020F0502020204030204" pitchFamily="34" charset="0"/>
              </a:rPr>
              <a:t>，</a:t>
            </a:r>
            <a:r>
              <a:rPr lang="en-US" altLang="zh-CN" b="0" dirty="0">
                <a:ea typeface="思源黑体" panose="020B0400000000000000"/>
                <a:sym typeface="Calibri" panose="020F0502020204030204" pitchFamily="34" charset="0"/>
              </a:rPr>
              <a:t>KNN</a:t>
            </a:r>
            <a:r>
              <a:rPr lang="zh-CN" altLang="en-US" b="0" dirty="0">
                <a:ea typeface="思源黑体" panose="020B0400000000000000"/>
                <a:sym typeface="Calibri" panose="020F0502020204030204" pitchFamily="34" charset="0"/>
              </a:rPr>
              <a:t>）算法。</a:t>
            </a:r>
          </a:p>
        </p:txBody>
      </p:sp>
      <p:sp>
        <p:nvSpPr>
          <p:cNvPr id="3" name="文本占位符 2"/>
          <p:cNvSpPr>
            <a:spLocks noGrp="1"/>
          </p:cNvSpPr>
          <p:nvPr>
            <p:ph type="body" sz="quarter" idx="11"/>
          </p:nvPr>
        </p:nvSpPr>
        <p:spPr/>
        <p:txBody>
          <a:bodyPr>
            <a:normAutofit fontScale="92500" lnSpcReduction="20000"/>
          </a:bodyPr>
          <a:lstStyle/>
          <a:p>
            <a:r>
              <a:rPr lang="en-US" altLang="zh-CN" dirty="0">
                <a:ea typeface="思源黑体" panose="020B0400000000000000"/>
                <a:sym typeface="Calibri" panose="020F0502020204030204" pitchFamily="34" charset="0"/>
              </a:rPr>
              <a:t>KNN</a:t>
            </a:r>
            <a:r>
              <a:rPr lang="zh-CN" altLang="en-US" dirty="0">
                <a:ea typeface="思源黑体" panose="020B0400000000000000"/>
                <a:sym typeface="Calibri" panose="020F0502020204030204" pitchFamily="34" charset="0"/>
              </a:rPr>
              <a:t>算法</a:t>
            </a:r>
          </a:p>
        </p:txBody>
      </p:sp>
      <p:pic>
        <p:nvPicPr>
          <p:cNvPr id="4" name="图片 3"/>
          <p:cNvPicPr>
            <a:picLocks noChangeAspect="1"/>
          </p:cNvPicPr>
          <p:nvPr/>
        </p:nvPicPr>
        <p:blipFill>
          <a:blip r:embed="rId2"/>
          <a:stretch>
            <a:fillRect/>
          </a:stretch>
        </p:blipFill>
        <p:spPr>
          <a:xfrm>
            <a:off x="2303748" y="1941862"/>
            <a:ext cx="5005715" cy="2854286"/>
          </a:xfrm>
          <a:prstGeom prst="rect">
            <a:avLst/>
          </a:prstGeom>
        </p:spPr>
      </p:pic>
    </p:spTree>
    <p:extLst>
      <p:ext uri="{BB962C8B-B14F-4D97-AF65-F5344CB8AC3E}">
        <p14:creationId xmlns:p14="http://schemas.microsoft.com/office/powerpoint/2010/main" val="3747529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当</a:t>
            </a:r>
            <a:r>
              <a:rPr lang="en-US" altLang="zh-CN" b="0" dirty="0">
                <a:ea typeface="思源黑体" panose="020B0400000000000000"/>
                <a:sym typeface="Calibri" panose="020F0502020204030204" pitchFamily="34" charset="0"/>
              </a:rPr>
              <a:t>K=3 </a:t>
            </a:r>
            <a:r>
              <a:rPr lang="zh-CN" altLang="en-US" b="0" dirty="0">
                <a:ea typeface="思源黑体" panose="020B0400000000000000"/>
                <a:sym typeface="Calibri" panose="020F0502020204030204" pitchFamily="34" charset="0"/>
              </a:rPr>
              <a:t>时，分类边界非常曲折；当</a:t>
            </a:r>
            <a:r>
              <a:rPr lang="en-US" altLang="zh-CN" b="0" dirty="0">
                <a:ea typeface="思源黑体" panose="020B0400000000000000"/>
                <a:sym typeface="Calibri" panose="020F0502020204030204" pitchFamily="34" charset="0"/>
              </a:rPr>
              <a:t>K=21 </a:t>
            </a:r>
            <a:r>
              <a:rPr lang="zh-CN" altLang="en-US" b="0" dirty="0">
                <a:ea typeface="思源黑体" panose="020B0400000000000000"/>
                <a:sym typeface="Calibri" panose="020F0502020204030204" pitchFamily="34" charset="0"/>
              </a:rPr>
              <a:t>时，分类边界接近于直线。一般来说，当</a:t>
            </a:r>
            <a:r>
              <a:rPr lang="en-US" altLang="zh-CN" b="0" dirty="0">
                <a:ea typeface="思源黑体" panose="020B0400000000000000"/>
                <a:sym typeface="Calibri" panose="020F0502020204030204" pitchFamily="34" charset="0"/>
              </a:rPr>
              <a:t>K </a:t>
            </a:r>
            <a:r>
              <a:rPr lang="zh-CN" altLang="en-US" b="0" dirty="0">
                <a:ea typeface="思源黑体" panose="020B0400000000000000"/>
                <a:sym typeface="Calibri" panose="020F0502020204030204" pitchFamily="34" charset="0"/>
              </a:rPr>
              <a:t>取值较小时，分类边界较弯曲，</a:t>
            </a:r>
            <a:r>
              <a:rPr lang="en-US" altLang="zh-CN" b="0" dirty="0">
                <a:ea typeface="思源黑体" panose="020B0400000000000000"/>
                <a:sym typeface="Calibri" panose="020F0502020204030204" pitchFamily="34" charset="0"/>
              </a:rPr>
              <a:t>K </a:t>
            </a:r>
            <a:r>
              <a:rPr lang="zh-CN" altLang="en-US" b="0" dirty="0">
                <a:ea typeface="思源黑体" panose="020B0400000000000000"/>
                <a:sym typeface="Calibri" panose="020F0502020204030204" pitchFamily="34" charset="0"/>
              </a:rPr>
              <a:t>取值较大的时候，边界会变得更直。前者可能会带来过拟合，后者可能会造成欠拟合。</a:t>
            </a:r>
          </a:p>
        </p:txBody>
      </p:sp>
      <p:sp>
        <p:nvSpPr>
          <p:cNvPr id="3" name="文本占位符 2"/>
          <p:cNvSpPr>
            <a:spLocks noGrp="1"/>
          </p:cNvSpPr>
          <p:nvPr>
            <p:ph type="body" sz="quarter" idx="11"/>
          </p:nvPr>
        </p:nvSpPr>
        <p:spPr/>
        <p:txBody>
          <a:bodyPr>
            <a:normAutofit fontScale="92500" lnSpcReduction="20000"/>
          </a:bodyPr>
          <a:lstStyle/>
          <a:p>
            <a:r>
              <a:rPr lang="en-US" altLang="zh-CN" dirty="0">
                <a:ea typeface="思源黑体" panose="020B0400000000000000"/>
                <a:sym typeface="Calibri" panose="020F0502020204030204" pitchFamily="34" charset="0"/>
              </a:rPr>
              <a:t>KNN</a:t>
            </a:r>
            <a:r>
              <a:rPr lang="zh-CN" altLang="en-US" dirty="0">
                <a:ea typeface="思源黑体" panose="020B0400000000000000"/>
                <a:sym typeface="Calibri" panose="020F0502020204030204" pitchFamily="34" charset="0"/>
              </a:rPr>
              <a:t>算法</a:t>
            </a:r>
          </a:p>
        </p:txBody>
      </p:sp>
      <p:pic>
        <p:nvPicPr>
          <p:cNvPr id="4" name="图片 3"/>
          <p:cNvPicPr>
            <a:picLocks noChangeAspect="1"/>
          </p:cNvPicPr>
          <p:nvPr/>
        </p:nvPicPr>
        <p:blipFill>
          <a:blip r:embed="rId2"/>
          <a:stretch>
            <a:fillRect/>
          </a:stretch>
        </p:blipFill>
        <p:spPr>
          <a:xfrm>
            <a:off x="1062333" y="1664449"/>
            <a:ext cx="6756601" cy="3147014"/>
          </a:xfrm>
          <a:prstGeom prst="rect">
            <a:avLst/>
          </a:prstGeom>
        </p:spPr>
      </p:pic>
    </p:spTree>
    <p:extLst>
      <p:ext uri="{BB962C8B-B14F-4D97-AF65-F5344CB8AC3E}">
        <p14:creationId xmlns:p14="http://schemas.microsoft.com/office/powerpoint/2010/main" val="2261601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对于一些我们感到很困难的任务，比如解复杂方程和下围棋，机器的表现已经远远超越人类。</a:t>
            </a:r>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然而，还有一些我们认为非常简单的任务，比如图像识别和语音识别，机器的表现却远不如人类。我们学会用眼睛看，用耳朵听，是亿万年进化过程中逐渐积累、优化得到的能力。他山之石，可以攻玉，科学家自然而然联想到，能否仿照大脑的结构，设计出符合人类认知过程的算法，从而解决图像识别、语音识别等难题。</a:t>
            </a:r>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神经网络利用多步模型解决上述问题，具体内容见后续章节。</a:t>
            </a: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神经网络和深度学习</a:t>
            </a:r>
          </a:p>
        </p:txBody>
      </p:sp>
    </p:spTree>
    <p:extLst>
      <p:ext uri="{BB962C8B-B14F-4D97-AF65-F5344CB8AC3E}">
        <p14:creationId xmlns:p14="http://schemas.microsoft.com/office/powerpoint/2010/main" val="761495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虽然机器学习方法有简单的也有更复杂的，但方法在具体数据中的好坏并不一定复杂 </a:t>
            </a:r>
            <a:r>
              <a:rPr lang="en-US" altLang="zh-CN" b="0" dirty="0">
                <a:ea typeface="思源黑体" panose="020B0400000000000000"/>
                <a:sym typeface="Calibri" panose="020F0502020204030204" pitchFamily="34" charset="0"/>
              </a:rPr>
              <a:t>= </a:t>
            </a:r>
            <a:r>
              <a:rPr lang="zh-CN" altLang="en-US" b="0" dirty="0">
                <a:ea typeface="思源黑体" panose="020B0400000000000000"/>
                <a:sym typeface="Calibri" panose="020F0502020204030204" pitchFamily="34" charset="0"/>
              </a:rPr>
              <a:t>好</a:t>
            </a:r>
            <a:endParaRPr lang="en-US" altLang="zh-CN" b="0" dirty="0">
              <a:ea typeface="思源黑体" panose="020B0400000000000000"/>
              <a:sym typeface="Calibri" panose="020F0502020204030204" pitchFamily="34" charset="0"/>
            </a:endParaRPr>
          </a:p>
          <a:p>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第一行：真实的边界为线性的</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左</a:t>
            </a:r>
            <a:r>
              <a:rPr lang="zh-CN" altLang="en-US" dirty="0">
                <a:ea typeface="思源黑体" panose="020B0400000000000000"/>
                <a:sym typeface="Calibri" panose="020F0502020204030204" pitchFamily="34" charset="0"/>
              </a:rPr>
              <a:t>：线性模型（更好）</a:t>
            </a:r>
            <a:endParaRPr lang="en-US" altLang="zh-CN"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右：决策树模型</a:t>
            </a:r>
            <a:endParaRPr lang="en-US" altLang="zh-CN" b="0" dirty="0">
              <a:ea typeface="思源黑体" panose="020B0400000000000000"/>
              <a:sym typeface="Calibri" panose="020F0502020204030204" pitchFamily="34" charset="0"/>
            </a:endParaRPr>
          </a:p>
          <a:p>
            <a:pPr lvl="1"/>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第二行：真实的边界为非线性的</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左：线性模型</a:t>
            </a:r>
            <a:r>
              <a:rPr lang="en-US" altLang="zh-CN" b="0" dirty="0">
                <a:ea typeface="思源黑体" panose="020B0400000000000000"/>
                <a:sym typeface="Calibri" panose="020F0502020204030204" pitchFamily="34" charset="0"/>
              </a:rPr>
              <a:t> </a:t>
            </a:r>
          </a:p>
          <a:p>
            <a:pPr lvl="1"/>
            <a:r>
              <a:rPr lang="zh-CN" altLang="en-US" b="0" dirty="0">
                <a:ea typeface="思源黑体" panose="020B0400000000000000"/>
                <a:sym typeface="Calibri" panose="020F0502020204030204" pitchFamily="34" charset="0"/>
              </a:rPr>
              <a:t>右：决策树模型（更好）</a:t>
            </a:r>
            <a:endParaRPr lang="en-US" altLang="zh-CN" b="0"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85000" lnSpcReduction="10000"/>
          </a:bodyPr>
          <a:lstStyle/>
          <a:p>
            <a:r>
              <a:rPr lang="en-US" altLang="zh-CN" dirty="0">
                <a:ea typeface="思源黑体" panose="020B0400000000000000"/>
                <a:sym typeface="Calibri" panose="020F0502020204030204" pitchFamily="34" charset="0"/>
              </a:rPr>
              <a:t>Tree-Based Method </a:t>
            </a:r>
            <a:r>
              <a:rPr lang="en-US" altLang="zh-CN" dirty="0" err="1">
                <a:ea typeface="思源黑体" panose="020B0400000000000000"/>
                <a:sym typeface="Calibri" panose="020F0502020204030204" pitchFamily="34" charset="0"/>
              </a:rPr>
              <a:t>v.s</a:t>
            </a:r>
            <a:r>
              <a:rPr lang="en-US" altLang="zh-CN" dirty="0">
                <a:ea typeface="思源黑体" panose="020B0400000000000000"/>
                <a:sym typeface="Calibri" panose="020F0502020204030204" pitchFamily="34" charset="0"/>
              </a:rPr>
              <a:t>. Linear Regression Example</a:t>
            </a:r>
            <a:endParaRPr lang="zh-CN" altLang="en-US" dirty="0">
              <a:ea typeface="思源黑体" panose="020B0400000000000000"/>
              <a:sym typeface="Calibri" panose="020F0502020204030204" pitchFamily="34" charset="0"/>
            </a:endParaRPr>
          </a:p>
        </p:txBody>
      </p:sp>
      <p:pic>
        <p:nvPicPr>
          <p:cNvPr id="4" name="Picture 6">
            <a:extLst>
              <a:ext uri="{FF2B5EF4-FFF2-40B4-BE49-F238E27FC236}">
                <a16:creationId xmlns:a16="http://schemas.microsoft.com/office/drawing/2014/main" id="{F52A6E53-CC85-1A0D-0B19-DC91AB9897E6}"/>
              </a:ext>
            </a:extLst>
          </p:cNvPr>
          <p:cNvPicPr>
            <a:picLocks noChangeAspect="1"/>
          </p:cNvPicPr>
          <p:nvPr/>
        </p:nvPicPr>
        <p:blipFill>
          <a:blip r:embed="rId2"/>
          <a:stretch>
            <a:fillRect/>
          </a:stretch>
        </p:blipFill>
        <p:spPr>
          <a:xfrm>
            <a:off x="5097780" y="1216195"/>
            <a:ext cx="3578672" cy="3483422"/>
          </a:xfrm>
          <a:prstGeom prst="rect">
            <a:avLst/>
          </a:prstGeom>
        </p:spPr>
      </p:pic>
    </p:spTree>
    <p:extLst>
      <p:ext uri="{BB962C8B-B14F-4D97-AF65-F5344CB8AC3E}">
        <p14:creationId xmlns:p14="http://schemas.microsoft.com/office/powerpoint/2010/main" val="3860576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normAutofit fontScale="92500" lnSpcReduction="20000"/>
          </a:bodyPr>
          <a:lstStyle/>
          <a:p>
            <a:r>
              <a:rPr lang="zh-CN" altLang="en-US" dirty="0">
                <a:latin typeface="思源黑体" panose="020B0400000000000000"/>
                <a:ea typeface="思源黑体" panose="020B0400000000000000"/>
                <a:sym typeface="Calibri" panose="020F0502020204030204" pitchFamily="34" charset="0"/>
              </a:rPr>
              <a:t>机器学习分类</a:t>
            </a:r>
          </a:p>
        </p:txBody>
      </p:sp>
      <p:sp>
        <p:nvSpPr>
          <p:cNvPr id="5" name="矩形 4"/>
          <p:cNvSpPr/>
          <p:nvPr/>
        </p:nvSpPr>
        <p:spPr>
          <a:xfrm>
            <a:off x="1850098" y="692341"/>
            <a:ext cx="2592237" cy="259229"/>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b="1"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监督学习</a:t>
            </a:r>
          </a:p>
        </p:txBody>
      </p:sp>
      <p:sp>
        <p:nvSpPr>
          <p:cNvPr id="6" name="矩形 5"/>
          <p:cNvSpPr/>
          <p:nvPr/>
        </p:nvSpPr>
        <p:spPr>
          <a:xfrm>
            <a:off x="1850098" y="1067083"/>
            <a:ext cx="1166544" cy="259229"/>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b="1"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回归</a:t>
            </a:r>
          </a:p>
        </p:txBody>
      </p:sp>
      <p:sp>
        <p:nvSpPr>
          <p:cNvPr id="7" name="矩形 6"/>
          <p:cNvSpPr/>
          <p:nvPr/>
        </p:nvSpPr>
        <p:spPr>
          <a:xfrm>
            <a:off x="3122173" y="1067083"/>
            <a:ext cx="1320162" cy="259229"/>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b="1"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分类</a:t>
            </a:r>
          </a:p>
        </p:txBody>
      </p:sp>
      <p:sp>
        <p:nvSpPr>
          <p:cNvPr id="9" name="矩形 8"/>
          <p:cNvSpPr/>
          <p:nvPr/>
        </p:nvSpPr>
        <p:spPr>
          <a:xfrm>
            <a:off x="1850097" y="1445771"/>
            <a:ext cx="1166530" cy="3264617"/>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线性回归</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岭回归</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Lasso</a:t>
            </a: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回归</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支持向量机</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决策树</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随机森林</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神经网络</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深度学习</a:t>
            </a:r>
            <a:r>
              <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a:t>
            </a:r>
          </a:p>
          <a:p>
            <a:pPr algn="ctr">
              <a:lnSpc>
                <a:spcPct val="150000"/>
              </a:lnSpc>
            </a:pPr>
            <a:endPar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p:txBody>
      </p:sp>
      <p:sp>
        <p:nvSpPr>
          <p:cNvPr id="10" name="矩形 9"/>
          <p:cNvSpPr/>
          <p:nvPr/>
        </p:nvSpPr>
        <p:spPr>
          <a:xfrm>
            <a:off x="3121591" y="1445771"/>
            <a:ext cx="1320795" cy="3264617"/>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逻辑回归线性支持向量机</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决策树</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随机森林</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K</a:t>
            </a: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最近邻算法</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a:t>
            </a:r>
            <a:endPar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p:txBody>
      </p:sp>
      <p:sp>
        <p:nvSpPr>
          <p:cNvPr id="12" name="矩形 11"/>
          <p:cNvSpPr/>
          <p:nvPr/>
        </p:nvSpPr>
        <p:spPr>
          <a:xfrm>
            <a:off x="4766965" y="692341"/>
            <a:ext cx="2591744" cy="259229"/>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b="1"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无监督学习</a:t>
            </a:r>
          </a:p>
        </p:txBody>
      </p:sp>
      <p:sp>
        <p:nvSpPr>
          <p:cNvPr id="13" name="矩形 12"/>
          <p:cNvSpPr/>
          <p:nvPr/>
        </p:nvSpPr>
        <p:spPr>
          <a:xfrm>
            <a:off x="4766965" y="1067083"/>
            <a:ext cx="1102280" cy="259229"/>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b="1"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聚类</a:t>
            </a:r>
          </a:p>
        </p:txBody>
      </p:sp>
      <p:sp>
        <p:nvSpPr>
          <p:cNvPr id="14" name="矩形 13"/>
          <p:cNvSpPr/>
          <p:nvPr/>
        </p:nvSpPr>
        <p:spPr>
          <a:xfrm>
            <a:off x="4766421" y="1445771"/>
            <a:ext cx="1102810" cy="3264617"/>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K</a:t>
            </a: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均值聚类</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分层聚类</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流形学习</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a:t>
            </a:r>
          </a:p>
          <a:p>
            <a:pPr algn="ctr">
              <a:lnSpc>
                <a:spcPct val="150000"/>
              </a:lnSpc>
            </a:pPr>
            <a:endPar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p:txBody>
      </p:sp>
      <p:sp>
        <p:nvSpPr>
          <p:cNvPr id="15" name="矩形 14"/>
          <p:cNvSpPr/>
          <p:nvPr/>
        </p:nvSpPr>
        <p:spPr>
          <a:xfrm>
            <a:off x="6059568" y="1065466"/>
            <a:ext cx="1299061" cy="259229"/>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b="1"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降维</a:t>
            </a:r>
          </a:p>
        </p:txBody>
      </p:sp>
      <p:sp>
        <p:nvSpPr>
          <p:cNvPr id="16" name="矩形 15"/>
          <p:cNvSpPr/>
          <p:nvPr/>
        </p:nvSpPr>
        <p:spPr>
          <a:xfrm>
            <a:off x="6059025" y="1444154"/>
            <a:ext cx="1299685" cy="3266234"/>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主成分分析</a:t>
            </a:r>
            <a:endPar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a:p>
            <a:pPr algn="ctr">
              <a:lnSpc>
                <a:spcPct val="150000"/>
              </a:lnSpc>
            </a:pPr>
            <a:r>
              <a:rPr lang="en-US" altLang="zh-CN"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rPr>
              <a:t>…</a:t>
            </a:r>
            <a:endParaRPr lang="zh-CN" altLang="en-US" sz="1440" dirty="0">
              <a:solidFill>
                <a:srgbClr val="44546A"/>
              </a:solidFill>
              <a:latin typeface="思源黑体" panose="020B0400000000000000"/>
              <a:ea typeface="思源黑体" panose="020B0400000000000000"/>
              <a:cs typeface="Segoe UI" panose="020B0502040204020203" pitchFamily="34" charset="0"/>
              <a:sym typeface="Calibri" panose="020F0502020204030204" pitchFamily="34" charset="0"/>
            </a:endParaRPr>
          </a:p>
        </p:txBody>
      </p:sp>
    </p:spTree>
    <p:extLst>
      <p:ext uri="{BB962C8B-B14F-4D97-AF65-F5344CB8AC3E}">
        <p14:creationId xmlns:p14="http://schemas.microsoft.com/office/powerpoint/2010/main" val="1344152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
          <p:cNvSpPr/>
          <p:nvPr/>
        </p:nvSpPr>
        <p:spPr>
          <a:xfrm>
            <a:off x="4079053" y="2653076"/>
            <a:ext cx="3830507" cy="452761"/>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solidFill>
            <a:srgbClr val="44546A"/>
          </a:solid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sp>
        <p:nvSpPr>
          <p:cNvPr id="24" name="矩形 3"/>
          <p:cNvSpPr/>
          <p:nvPr/>
        </p:nvSpPr>
        <p:spPr>
          <a:xfrm>
            <a:off x="4089138" y="1231129"/>
            <a:ext cx="2681457" cy="452761"/>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sp>
        <p:nvSpPr>
          <p:cNvPr id="2" name="文本框 8"/>
          <p:cNvSpPr txBox="1"/>
          <p:nvPr/>
        </p:nvSpPr>
        <p:spPr>
          <a:xfrm>
            <a:off x="2904030" y="2003630"/>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2</a:t>
            </a:r>
            <a:r>
              <a:rPr lang="en-US" altLang="zh-CN" b="1" dirty="0">
                <a:solidFill>
                  <a:srgbClr val="FFFFFF"/>
                </a:solidFill>
                <a:latin typeface="Calibri" panose="020F0502020204030204" pitchFamily="34" charset="0"/>
                <a:ea typeface="思源黑体" panose="020B0400000000000000"/>
                <a:sym typeface="Calibri" panose="020F0502020204030204" pitchFamily="34" charset="0"/>
              </a:rPr>
              <a:t> </a:t>
            </a:r>
            <a:endParaRPr lang="zh-CN" altLang="en-US"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3" name="Freeform 125"/>
          <p:cNvSpPr>
            <a:spLocks noEditPoints="1"/>
          </p:cNvSpPr>
          <p:nvPr/>
        </p:nvSpPr>
        <p:spPr bwMode="auto">
          <a:xfrm rot="5400000">
            <a:off x="2627606" y="2094376"/>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4" name="Freeform 125"/>
          <p:cNvSpPr>
            <a:spLocks noEditPoints="1"/>
          </p:cNvSpPr>
          <p:nvPr/>
        </p:nvSpPr>
        <p:spPr bwMode="auto">
          <a:xfrm rot="5400000">
            <a:off x="2627605" y="2800015"/>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5" name="Freeform 125"/>
          <p:cNvSpPr>
            <a:spLocks noEditPoints="1"/>
          </p:cNvSpPr>
          <p:nvPr/>
        </p:nvSpPr>
        <p:spPr bwMode="auto">
          <a:xfrm rot="5400000">
            <a:off x="2627604" y="4209848"/>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6" name="文本框 23"/>
          <p:cNvSpPr txBox="1"/>
          <p:nvPr/>
        </p:nvSpPr>
        <p:spPr>
          <a:xfrm>
            <a:off x="2904029" y="4130710"/>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5</a:t>
            </a:r>
            <a:r>
              <a:rPr lang="en-US" altLang="zh-CN" sz="1575" b="1" dirty="0">
                <a:solidFill>
                  <a:srgbClr val="FFFFFF"/>
                </a:solidFill>
                <a:latin typeface="Calibri" panose="020F0502020204030204" pitchFamily="34" charset="0"/>
                <a:ea typeface="思源黑体" panose="020B0400000000000000"/>
                <a:sym typeface="Calibri" panose="020F0502020204030204" pitchFamily="34" charset="0"/>
              </a:rPr>
              <a:t> </a:t>
            </a:r>
            <a:endParaRPr lang="zh-CN" altLang="en-US" sz="1575"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7" name="文本框 24"/>
          <p:cNvSpPr txBox="1"/>
          <p:nvPr/>
        </p:nvSpPr>
        <p:spPr>
          <a:xfrm>
            <a:off x="2895865" y="3430204"/>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4 </a:t>
            </a:r>
            <a:endParaRPr lang="zh-CN" altLang="en-US"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endParaRPr>
          </a:p>
        </p:txBody>
      </p:sp>
      <p:sp>
        <p:nvSpPr>
          <p:cNvPr id="8" name="文本框 25"/>
          <p:cNvSpPr txBox="1"/>
          <p:nvPr/>
        </p:nvSpPr>
        <p:spPr>
          <a:xfrm>
            <a:off x="2904029" y="2721486"/>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3</a:t>
            </a:r>
            <a:r>
              <a:rPr lang="en-US" altLang="zh-CN" b="1" dirty="0">
                <a:solidFill>
                  <a:srgbClr val="FFFFFF"/>
                </a:solidFill>
                <a:latin typeface="Calibri" panose="020F0502020204030204" pitchFamily="34" charset="0"/>
                <a:ea typeface="思源黑体" panose="020B0400000000000000"/>
                <a:sym typeface="Calibri" panose="020F0502020204030204" pitchFamily="34" charset="0"/>
              </a:rPr>
              <a:t> </a:t>
            </a:r>
            <a:endParaRPr lang="zh-CN" altLang="en-US"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9" name="Freeform 125"/>
          <p:cNvSpPr>
            <a:spLocks noEditPoints="1"/>
          </p:cNvSpPr>
          <p:nvPr/>
        </p:nvSpPr>
        <p:spPr bwMode="auto">
          <a:xfrm rot="5400000">
            <a:off x="2627605" y="3511520"/>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10" name="矩形 3"/>
          <p:cNvSpPr/>
          <p:nvPr/>
        </p:nvSpPr>
        <p:spPr>
          <a:xfrm>
            <a:off x="4075810" y="1942032"/>
            <a:ext cx="3833751" cy="453600"/>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schemeClr val="bg1"/>
              </a:solidFill>
              <a:latin typeface="Calibri" panose="020F0502020204030204" pitchFamily="34" charset="0"/>
              <a:ea typeface="思源黑体" panose="020B0400000000000000"/>
              <a:sym typeface="Calibri" panose="020F0502020204030204" pitchFamily="34" charset="0"/>
            </a:endParaRPr>
          </a:p>
        </p:txBody>
      </p:sp>
      <p:sp>
        <p:nvSpPr>
          <p:cNvPr id="11" name="矩形 10"/>
          <p:cNvSpPr/>
          <p:nvPr/>
        </p:nvSpPr>
        <p:spPr>
          <a:xfrm>
            <a:off x="4733433" y="2756044"/>
            <a:ext cx="2970387" cy="300082"/>
          </a:xfrm>
          <a:prstGeom prst="rect">
            <a:avLst/>
          </a:prstGeom>
          <a:solidFill>
            <a:srgbClr val="44546A"/>
          </a:solidFill>
          <a:ln w="25400" cap="sq">
            <a:noFill/>
            <a:prstDash val="dash"/>
            <a:bevel/>
          </a:ln>
        </p:spPr>
        <p:txBody>
          <a:bodyPr wrap="square">
            <a:spAutoFit/>
          </a:bodyPr>
          <a:lstStyle/>
          <a:p>
            <a:r>
              <a:rPr lang="zh-CN" altLang="en-US" sz="1350" b="1" dirty="0">
                <a:solidFill>
                  <a:schemeClr val="bg1">
                    <a:lumMod val="95000"/>
                  </a:schemeClr>
                </a:solidFill>
                <a:latin typeface="Calibri" panose="020F0502020204030204" pitchFamily="34" charset="0"/>
                <a:ea typeface="思源黑体" panose="020B0400000000000000"/>
                <a:sym typeface="Calibri" panose="020F0502020204030204" pitchFamily="34" charset="0"/>
              </a:rPr>
              <a:t>算法介绍</a:t>
            </a:r>
            <a:r>
              <a:rPr lang="en-US" altLang="zh-CN" sz="1350" b="1" dirty="0">
                <a:solidFill>
                  <a:schemeClr val="bg1">
                    <a:lumMod val="95000"/>
                  </a:schemeClr>
                </a:solidFill>
                <a:latin typeface="Calibri" panose="020F0502020204030204" pitchFamily="34" charset="0"/>
                <a:ea typeface="思源黑体" panose="020B0400000000000000"/>
                <a:sym typeface="Calibri" panose="020F0502020204030204" pitchFamily="34" charset="0"/>
              </a:rPr>
              <a:t>——</a:t>
            </a:r>
            <a:r>
              <a:rPr lang="zh-CN" altLang="en-US" sz="1350" b="1" dirty="0">
                <a:solidFill>
                  <a:schemeClr val="bg1">
                    <a:lumMod val="95000"/>
                  </a:schemeClr>
                </a:solidFill>
                <a:latin typeface="Calibri" panose="020F0502020204030204" pitchFamily="34" charset="0"/>
                <a:ea typeface="思源黑体" panose="020B0400000000000000"/>
                <a:sym typeface="Calibri" panose="020F0502020204030204" pitchFamily="34" charset="0"/>
              </a:rPr>
              <a:t>非监督学习</a:t>
            </a:r>
          </a:p>
        </p:txBody>
      </p:sp>
      <p:grpSp>
        <p:nvGrpSpPr>
          <p:cNvPr id="13" name="组合 12"/>
          <p:cNvGrpSpPr/>
          <p:nvPr/>
        </p:nvGrpSpPr>
        <p:grpSpPr>
          <a:xfrm>
            <a:off x="4079053" y="3364438"/>
            <a:ext cx="2461922" cy="452761"/>
            <a:chOff x="5219648" y="4106963"/>
            <a:chExt cx="4376751" cy="804908"/>
          </a:xfrm>
        </p:grpSpPr>
        <p:sp>
          <p:nvSpPr>
            <p:cNvPr id="14" name="矩形 13"/>
            <p:cNvSpPr/>
            <p:nvPr/>
          </p:nvSpPr>
          <p:spPr>
            <a:xfrm>
              <a:off x="6425291" y="4296454"/>
              <a:ext cx="2759616" cy="533479"/>
            </a:xfrm>
            <a:prstGeom prst="rect">
              <a:avLst/>
            </a:prstGeom>
            <a:ln w="25400" cap="sq">
              <a:noFill/>
              <a:prstDash val="dash"/>
              <a:bevel/>
            </a:ln>
          </p:spPr>
          <p:txBody>
            <a:bodyPr wrap="non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算法的</a:t>
              </a:r>
              <a:r>
                <a:rPr lang="en-US" altLang="zh-CN"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Python</a:t>
              </a:r>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实现</a:t>
              </a:r>
            </a:p>
          </p:txBody>
        </p:sp>
        <p:sp>
          <p:nvSpPr>
            <p:cNvPr id="15" name="矩形 3"/>
            <p:cNvSpPr/>
            <p:nvPr/>
          </p:nvSpPr>
          <p:spPr>
            <a:xfrm>
              <a:off x="5219648" y="4106963"/>
              <a:ext cx="4376751"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grpSp>
      <p:grpSp>
        <p:nvGrpSpPr>
          <p:cNvPr id="16" name="组合 15"/>
          <p:cNvGrpSpPr/>
          <p:nvPr/>
        </p:nvGrpSpPr>
        <p:grpSpPr>
          <a:xfrm>
            <a:off x="4079053" y="4067320"/>
            <a:ext cx="2495636" cy="452761"/>
            <a:chOff x="5219648" y="5356530"/>
            <a:chExt cx="4436686" cy="804908"/>
          </a:xfrm>
        </p:grpSpPr>
        <p:sp>
          <p:nvSpPr>
            <p:cNvPr id="17" name="矩形 16"/>
            <p:cNvSpPr/>
            <p:nvPr/>
          </p:nvSpPr>
          <p:spPr>
            <a:xfrm>
              <a:off x="6421250" y="5519442"/>
              <a:ext cx="2790507" cy="533479"/>
            </a:xfrm>
            <a:prstGeom prst="rect">
              <a:avLst/>
            </a:prstGeom>
            <a:ln w="25400" cap="sq">
              <a:noFill/>
              <a:prstDash val="dash"/>
              <a:bevel/>
            </a:ln>
          </p:spPr>
          <p:txBody>
            <a:bodyPr wrap="non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机器学习量化实战</a:t>
              </a:r>
            </a:p>
          </p:txBody>
        </p:sp>
        <p:sp>
          <p:nvSpPr>
            <p:cNvPr id="18" name="矩形 3"/>
            <p:cNvSpPr/>
            <p:nvPr/>
          </p:nvSpPr>
          <p:spPr>
            <a:xfrm>
              <a:off x="5219648" y="5356530"/>
              <a:ext cx="4436686"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grpSp>
      <p:sp>
        <p:nvSpPr>
          <p:cNvPr id="19" name="矩形 18"/>
          <p:cNvSpPr/>
          <p:nvPr/>
        </p:nvSpPr>
        <p:spPr>
          <a:xfrm>
            <a:off x="4773655" y="2048903"/>
            <a:ext cx="1883849" cy="300082"/>
          </a:xfrm>
          <a:prstGeom prst="rect">
            <a:avLst/>
          </a:prstGeom>
          <a:noFill/>
          <a:ln w="25400" cap="sq" cmpd="thickThin">
            <a:noFill/>
            <a:prstDash val="dash"/>
            <a:bevel/>
          </a:ln>
        </p:spPr>
        <p:txBody>
          <a:bodyPr wrap="non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算法介绍</a:t>
            </a:r>
            <a:r>
              <a:rPr lang="en-US" altLang="zh-CN"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a:t>
            </a:r>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监督学习</a:t>
            </a:r>
          </a:p>
        </p:txBody>
      </p:sp>
      <p:sp>
        <p:nvSpPr>
          <p:cNvPr id="20" name="Freeform 125"/>
          <p:cNvSpPr>
            <a:spLocks noEditPoints="1"/>
          </p:cNvSpPr>
          <p:nvPr/>
        </p:nvSpPr>
        <p:spPr bwMode="auto">
          <a:xfrm rot="5400000">
            <a:off x="2634232" y="1389329"/>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21" name="文本框 23"/>
          <p:cNvSpPr txBox="1"/>
          <p:nvPr/>
        </p:nvSpPr>
        <p:spPr>
          <a:xfrm>
            <a:off x="2910657" y="1310192"/>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1</a:t>
            </a:r>
            <a:endParaRPr lang="zh-CN" altLang="en-US" sz="1575"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23" name="矩形 22"/>
          <p:cNvSpPr/>
          <p:nvPr/>
        </p:nvSpPr>
        <p:spPr>
          <a:xfrm>
            <a:off x="4761581" y="1338440"/>
            <a:ext cx="1223412" cy="300082"/>
          </a:xfrm>
          <a:prstGeom prst="rect">
            <a:avLst/>
          </a:prstGeom>
          <a:noFill/>
          <a:ln w="25400" cap="sq">
            <a:noFill/>
            <a:prstDash val="dash"/>
            <a:bevel/>
          </a:ln>
        </p:spPr>
        <p:txBody>
          <a:bodyPr wrap="non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机器学习概述</a:t>
            </a:r>
          </a:p>
        </p:txBody>
      </p:sp>
    </p:spTree>
    <p:extLst>
      <p:ext uri="{BB962C8B-B14F-4D97-AF65-F5344CB8AC3E}">
        <p14:creationId xmlns:p14="http://schemas.microsoft.com/office/powerpoint/2010/main" val="3102595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b="0" dirty="0">
                <a:ea typeface="思源黑体" panose="020B0400000000000000"/>
                <a:sym typeface="Calibri" panose="020F0502020204030204" pitchFamily="34" charset="0"/>
              </a:rPr>
              <a:t>K </a:t>
            </a:r>
            <a:r>
              <a:rPr lang="zh-CN" altLang="en-US" b="0" dirty="0">
                <a:ea typeface="思源黑体" panose="020B0400000000000000"/>
                <a:sym typeface="Calibri" panose="020F0502020204030204" pitchFamily="34" charset="0"/>
              </a:rPr>
              <a:t>均值聚类从全体样本中挖掘出</a:t>
            </a:r>
            <a:r>
              <a:rPr lang="en-US" altLang="zh-CN" b="0" dirty="0">
                <a:ea typeface="思源黑体" panose="020B0400000000000000"/>
                <a:sym typeface="Calibri" panose="020F0502020204030204" pitchFamily="34" charset="0"/>
              </a:rPr>
              <a:t>K </a:t>
            </a:r>
            <a:r>
              <a:rPr lang="zh-CN" altLang="en-US" b="0" dirty="0">
                <a:ea typeface="思源黑体" panose="020B0400000000000000"/>
                <a:sym typeface="Calibri" panose="020F0502020204030204" pitchFamily="34" charset="0"/>
              </a:rPr>
              <a:t>个不同的簇，相当于将全体样本分成</a:t>
            </a:r>
            <a:r>
              <a:rPr lang="en-US" altLang="zh-CN" b="0" dirty="0">
                <a:ea typeface="思源黑体" panose="020B0400000000000000"/>
                <a:sym typeface="Calibri" panose="020F0502020204030204" pitchFamily="34" charset="0"/>
              </a:rPr>
              <a:t>K </a:t>
            </a:r>
            <a:r>
              <a:rPr lang="zh-CN" altLang="en-US" b="0" dirty="0">
                <a:ea typeface="思源黑体" panose="020B0400000000000000"/>
                <a:sym typeface="Calibri" panose="020F0502020204030204" pitchFamily="34" charset="0"/>
              </a:rPr>
              <a:t>类，每个簇的中心是簇中样本的均值，故称</a:t>
            </a:r>
            <a:r>
              <a:rPr lang="en-US" altLang="zh-CN" b="0" dirty="0">
                <a:ea typeface="思源黑体" panose="020B0400000000000000"/>
                <a:sym typeface="Calibri" panose="020F0502020204030204" pitchFamily="34" charset="0"/>
              </a:rPr>
              <a:t>K </a:t>
            </a:r>
            <a:r>
              <a:rPr lang="zh-CN" altLang="en-US" b="0" dirty="0">
                <a:ea typeface="思源黑体" panose="020B0400000000000000"/>
                <a:sym typeface="Calibri" panose="020F0502020204030204" pitchFamily="34" charset="0"/>
              </a:rPr>
              <a:t>均值。下图展示了一次</a:t>
            </a:r>
            <a:r>
              <a:rPr lang="en-US" altLang="zh-CN" b="0" dirty="0">
                <a:ea typeface="思源黑体" panose="020B0400000000000000"/>
                <a:sym typeface="Calibri" panose="020F0502020204030204" pitchFamily="34" charset="0"/>
              </a:rPr>
              <a:t>K-Means</a:t>
            </a:r>
            <a:r>
              <a:rPr lang="zh-CN" altLang="en-US" b="0" dirty="0">
                <a:ea typeface="思源黑体" panose="020B0400000000000000"/>
                <a:sym typeface="Calibri" panose="020F0502020204030204" pitchFamily="34" charset="0"/>
              </a:rPr>
              <a:t>方法的迭代过程：</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图中的空心原点是待分类的样本点，我们希望将它们分成</a:t>
            </a:r>
            <a:r>
              <a:rPr lang="en-US" altLang="zh-CN" b="0" dirty="0">
                <a:ea typeface="思源黑体" panose="020B0400000000000000"/>
                <a:sym typeface="Calibri" panose="020F0502020204030204" pitchFamily="34" charset="0"/>
              </a:rPr>
              <a:t>3 </a:t>
            </a:r>
            <a:r>
              <a:rPr lang="zh-CN" altLang="en-US" b="0" dirty="0">
                <a:ea typeface="思源黑体" panose="020B0400000000000000"/>
                <a:sym typeface="Calibri" panose="020F0502020204030204" pitchFamily="34" charset="0"/>
              </a:rPr>
              <a:t>类，即</a:t>
            </a:r>
            <a:r>
              <a:rPr lang="en-US" altLang="zh-CN" b="0" dirty="0">
                <a:ea typeface="思源黑体" panose="020B0400000000000000"/>
                <a:sym typeface="Calibri" panose="020F0502020204030204" pitchFamily="34" charset="0"/>
              </a:rPr>
              <a:t>K=3</a:t>
            </a:r>
            <a:r>
              <a:rPr lang="zh-CN" altLang="en-US" b="0" dirty="0">
                <a:ea typeface="思源黑体" panose="020B0400000000000000"/>
                <a:sym typeface="Calibri" panose="020F0502020204030204" pitchFamily="34" charset="0"/>
              </a:rPr>
              <a:t>。首先随机确定</a:t>
            </a:r>
            <a:r>
              <a:rPr lang="en-US" altLang="zh-CN" b="0" dirty="0">
                <a:ea typeface="思源黑体" panose="020B0400000000000000"/>
                <a:sym typeface="Calibri" panose="020F0502020204030204" pitchFamily="34" charset="0"/>
              </a:rPr>
              <a:t>3 </a:t>
            </a:r>
            <a:r>
              <a:rPr lang="zh-CN" altLang="en-US" b="0" dirty="0">
                <a:ea typeface="思源黑体" panose="020B0400000000000000"/>
                <a:sym typeface="Calibri" panose="020F0502020204030204" pitchFamily="34" charset="0"/>
              </a:rPr>
              <a:t>个点作为质心，如左上图中的红色、绿色和蓝色点。</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然后，为每个样本点寻找距离其最近的质心，并将其分配给该质心所对应的簇，如右上图所示。</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随后，选取每个簇中所有点的平均值做为该簇新的质心，左下图给出了各簇质心更新的位置移动。</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由此得到第一次迭代的分类结果，如右下图所示。重复迭代多次，直到簇不发生变化或达到最大迭代次数为止。</a:t>
            </a:r>
          </a:p>
        </p:txBody>
      </p:sp>
      <p:sp>
        <p:nvSpPr>
          <p:cNvPr id="3" name="文本占位符 2"/>
          <p:cNvSpPr>
            <a:spLocks noGrp="1"/>
          </p:cNvSpPr>
          <p:nvPr>
            <p:ph type="body" sz="quarter" idx="11"/>
          </p:nvPr>
        </p:nvSpPr>
        <p:spPr/>
        <p:txBody>
          <a:bodyPr>
            <a:normAutofit fontScale="92500" lnSpcReduction="20000"/>
          </a:bodyPr>
          <a:lstStyle/>
          <a:p>
            <a:r>
              <a:rPr lang="en-US" altLang="zh-CN" dirty="0">
                <a:ea typeface="思源黑体" panose="020B0400000000000000"/>
                <a:sym typeface="Calibri" panose="020F0502020204030204" pitchFamily="34" charset="0"/>
              </a:rPr>
              <a:t>K-Means</a:t>
            </a:r>
            <a:endParaRPr lang="zh-CN" altLang="en-US" dirty="0">
              <a:ea typeface="思源黑体" panose="020B0400000000000000"/>
              <a:sym typeface="Calibri" panose="020F0502020204030204" pitchFamily="34" charset="0"/>
            </a:endParaRPr>
          </a:p>
        </p:txBody>
      </p:sp>
    </p:spTree>
    <p:extLst>
      <p:ext uri="{BB962C8B-B14F-4D97-AF65-F5344CB8AC3E}">
        <p14:creationId xmlns:p14="http://schemas.microsoft.com/office/powerpoint/2010/main" val="625448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en-US" altLang="zh-CN" b="0" dirty="0">
                <a:ea typeface="思源黑体" panose="020B0400000000000000"/>
                <a:sym typeface="Calibri" panose="020F0502020204030204" pitchFamily="34" charset="0"/>
              </a:rPr>
              <a:t>K </a:t>
            </a:r>
            <a:r>
              <a:rPr lang="zh-CN" altLang="en-US" b="0" dirty="0">
                <a:ea typeface="思源黑体" panose="020B0400000000000000"/>
                <a:sym typeface="Calibri" panose="020F0502020204030204" pitchFamily="34" charset="0"/>
              </a:rPr>
              <a:t>均值聚类的优点是算法高效，简单易实现。缺点是聚类结果受</a:t>
            </a:r>
            <a:r>
              <a:rPr lang="en-US" altLang="zh-CN" b="0" dirty="0">
                <a:ea typeface="思源黑体" panose="020B0400000000000000"/>
                <a:sym typeface="Calibri" panose="020F0502020204030204" pitchFamily="34" charset="0"/>
              </a:rPr>
              <a:t>K </a:t>
            </a:r>
            <a:r>
              <a:rPr lang="zh-CN" altLang="en-US" b="0" dirty="0">
                <a:ea typeface="思源黑体" panose="020B0400000000000000"/>
                <a:sym typeface="Calibri" panose="020F0502020204030204" pitchFamily="34" charset="0"/>
              </a:rPr>
              <a:t>值影响较大，可能收敛到局部最优解，在大规模数据集上收敛较慢，并且对异常值敏感。</a:t>
            </a:r>
          </a:p>
        </p:txBody>
      </p:sp>
      <p:sp>
        <p:nvSpPr>
          <p:cNvPr id="3" name="文本占位符 2"/>
          <p:cNvSpPr>
            <a:spLocks noGrp="1"/>
          </p:cNvSpPr>
          <p:nvPr>
            <p:ph type="body" sz="quarter" idx="11"/>
          </p:nvPr>
        </p:nvSpPr>
        <p:spPr/>
        <p:txBody>
          <a:bodyPr>
            <a:normAutofit fontScale="92500" lnSpcReduction="20000"/>
          </a:bodyPr>
          <a:lstStyle/>
          <a:p>
            <a:r>
              <a:rPr lang="en-US" altLang="zh-CN" dirty="0">
                <a:ea typeface="思源黑体" panose="020B0400000000000000"/>
                <a:sym typeface="Calibri" panose="020F0502020204030204" pitchFamily="34" charset="0"/>
              </a:rPr>
              <a:t>K-Means</a:t>
            </a:r>
            <a:endParaRPr lang="zh-CN" altLang="en-US" dirty="0">
              <a:ea typeface="思源黑体" panose="020B0400000000000000"/>
              <a:sym typeface="Calibri" panose="020F0502020204030204" pitchFamily="34" charset="0"/>
            </a:endParaRPr>
          </a:p>
        </p:txBody>
      </p:sp>
      <p:pic>
        <p:nvPicPr>
          <p:cNvPr id="6" name="图片 5">
            <a:extLst>
              <a:ext uri="{FF2B5EF4-FFF2-40B4-BE49-F238E27FC236}">
                <a16:creationId xmlns:a16="http://schemas.microsoft.com/office/drawing/2014/main" id="{08493685-CAB2-F4CE-DE3B-CFA7476CD9BC}"/>
              </a:ext>
            </a:extLst>
          </p:cNvPr>
          <p:cNvPicPr>
            <a:picLocks noChangeAspect="1"/>
          </p:cNvPicPr>
          <p:nvPr/>
        </p:nvPicPr>
        <p:blipFill>
          <a:blip r:embed="rId2"/>
          <a:stretch>
            <a:fillRect/>
          </a:stretch>
        </p:blipFill>
        <p:spPr>
          <a:xfrm>
            <a:off x="1494659" y="1664449"/>
            <a:ext cx="2091270" cy="1555373"/>
          </a:xfrm>
          <a:prstGeom prst="rect">
            <a:avLst/>
          </a:prstGeom>
        </p:spPr>
      </p:pic>
      <p:pic>
        <p:nvPicPr>
          <p:cNvPr id="7" name="图片 6">
            <a:extLst>
              <a:ext uri="{FF2B5EF4-FFF2-40B4-BE49-F238E27FC236}">
                <a16:creationId xmlns:a16="http://schemas.microsoft.com/office/drawing/2014/main" id="{3DFAA538-4491-76D3-E00C-1DD26A117ACC}"/>
              </a:ext>
            </a:extLst>
          </p:cNvPr>
          <p:cNvPicPr>
            <a:picLocks noChangeAspect="1"/>
          </p:cNvPicPr>
          <p:nvPr/>
        </p:nvPicPr>
        <p:blipFill>
          <a:blip r:embed="rId3"/>
          <a:stretch>
            <a:fillRect/>
          </a:stretch>
        </p:blipFill>
        <p:spPr>
          <a:xfrm>
            <a:off x="3859121" y="1635590"/>
            <a:ext cx="2203445" cy="1501566"/>
          </a:xfrm>
          <a:prstGeom prst="rect">
            <a:avLst/>
          </a:prstGeom>
        </p:spPr>
      </p:pic>
      <p:pic>
        <p:nvPicPr>
          <p:cNvPr id="8" name="图片 7">
            <a:extLst>
              <a:ext uri="{FF2B5EF4-FFF2-40B4-BE49-F238E27FC236}">
                <a16:creationId xmlns:a16="http://schemas.microsoft.com/office/drawing/2014/main" id="{FDD71E6E-F34F-C41B-3742-906DFCA45B97}"/>
              </a:ext>
            </a:extLst>
          </p:cNvPr>
          <p:cNvPicPr>
            <a:picLocks noChangeAspect="1"/>
          </p:cNvPicPr>
          <p:nvPr/>
        </p:nvPicPr>
        <p:blipFill>
          <a:blip r:embed="rId2"/>
          <a:stretch>
            <a:fillRect/>
          </a:stretch>
        </p:blipFill>
        <p:spPr>
          <a:xfrm>
            <a:off x="1474591" y="3259279"/>
            <a:ext cx="2111338" cy="1570298"/>
          </a:xfrm>
          <a:prstGeom prst="rect">
            <a:avLst/>
          </a:prstGeom>
        </p:spPr>
      </p:pic>
      <p:pic>
        <p:nvPicPr>
          <p:cNvPr id="9" name="图片 8">
            <a:extLst>
              <a:ext uri="{FF2B5EF4-FFF2-40B4-BE49-F238E27FC236}">
                <a16:creationId xmlns:a16="http://schemas.microsoft.com/office/drawing/2014/main" id="{3D37213B-D885-A483-20D2-18CE2BA77363}"/>
              </a:ext>
            </a:extLst>
          </p:cNvPr>
          <p:cNvPicPr>
            <a:picLocks noChangeAspect="1"/>
          </p:cNvPicPr>
          <p:nvPr/>
        </p:nvPicPr>
        <p:blipFill>
          <a:blip r:embed="rId3"/>
          <a:stretch>
            <a:fillRect/>
          </a:stretch>
        </p:blipFill>
        <p:spPr>
          <a:xfrm>
            <a:off x="3859121" y="3291305"/>
            <a:ext cx="2272815" cy="1548840"/>
          </a:xfrm>
          <a:prstGeom prst="rect">
            <a:avLst/>
          </a:prstGeom>
        </p:spPr>
      </p:pic>
    </p:spTree>
    <p:extLst>
      <p:ext uri="{BB962C8B-B14F-4D97-AF65-F5344CB8AC3E}">
        <p14:creationId xmlns:p14="http://schemas.microsoft.com/office/powerpoint/2010/main" val="94713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b="0" dirty="0">
                <a:ea typeface="思源黑体" panose="020B0400000000000000"/>
                <a:sym typeface="Calibri" panose="020F0502020204030204" pitchFamily="34" charset="0"/>
              </a:rPr>
              <a:t>维度灾难：简单的说就是变量的个数多，如果变量个数增加，随之需要估计的参数个数也在增加</a:t>
            </a:r>
          </a:p>
          <a:p>
            <a:pPr>
              <a:lnSpc>
                <a:spcPct val="150000"/>
              </a:lnSpc>
            </a:pPr>
            <a:endParaRPr lang="zh-CN" altLang="en-US" b="0" dirty="0">
              <a:ea typeface="思源黑体" panose="020B0400000000000000"/>
              <a:sym typeface="Calibri" panose="020F0502020204030204" pitchFamily="34" charset="0"/>
            </a:endParaRPr>
          </a:p>
          <a:p>
            <a:pPr>
              <a:lnSpc>
                <a:spcPct val="150000"/>
              </a:lnSpc>
            </a:pPr>
            <a:r>
              <a:rPr lang="zh-CN" altLang="en-US" b="0" dirty="0">
                <a:ea typeface="思源黑体" panose="020B0400000000000000"/>
                <a:sym typeface="Calibri" panose="020F0502020204030204" pitchFamily="34" charset="0"/>
              </a:rPr>
              <a:t>主成分分析（</a:t>
            </a:r>
            <a:r>
              <a:rPr lang="en-US" altLang="zh-CN" b="0" dirty="0">
                <a:ea typeface="思源黑体" panose="020B0400000000000000"/>
                <a:sym typeface="Calibri" panose="020F0502020204030204" pitchFamily="34" charset="0"/>
              </a:rPr>
              <a:t>PCA</a:t>
            </a:r>
            <a:r>
              <a:rPr lang="zh-CN" altLang="en-US" b="0" dirty="0">
                <a:ea typeface="思源黑体" panose="020B0400000000000000"/>
                <a:sym typeface="Calibri" panose="020F0502020204030204" pitchFamily="34" charset="0"/>
              </a:rPr>
              <a:t>）</a:t>
            </a:r>
          </a:p>
          <a:p>
            <a:pPr lvl="1"/>
            <a:r>
              <a:rPr lang="en-US" altLang="zh-CN" b="0" dirty="0">
                <a:ea typeface="思源黑体" panose="020B0400000000000000"/>
                <a:sym typeface="Calibri" panose="020F0502020204030204" pitchFamily="34" charset="0"/>
              </a:rPr>
              <a:t>PCA</a:t>
            </a:r>
            <a:r>
              <a:rPr lang="zh-CN" altLang="en-US" b="0" dirty="0">
                <a:ea typeface="思源黑体" panose="020B0400000000000000"/>
                <a:sym typeface="Calibri" panose="020F0502020204030204" pitchFamily="34" charset="0"/>
              </a:rPr>
              <a:t>是一种降维方法，常用于对高维数据集作降维，它会将一个大的变量集合转化为更少的变量集合，同时保留大的变量集合中的大部分信息。</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设法将原来变量重新组合成一组新的互相无关的几个综合变量，同时根据实际需要从中可以取出几个较少的综合变量尽可能多地反映原来变量的信息的统计方法叫做主成分分析或称主分量分析，也是数学上用来降维的一种方法。</a:t>
            </a: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主成分分析</a:t>
            </a:r>
            <a:r>
              <a:rPr lang="en-US" altLang="zh-CN" dirty="0">
                <a:ea typeface="思源黑体" panose="020B0400000000000000"/>
                <a:sym typeface="Calibri" panose="020F0502020204030204" pitchFamily="34" charset="0"/>
              </a:rPr>
              <a:t>(PCA)</a:t>
            </a:r>
            <a:endParaRPr lang="zh-CN" altLang="en-US" dirty="0">
              <a:ea typeface="思源黑体" panose="020B0400000000000000"/>
              <a:sym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F11C66C2-AF49-5D4B-6108-02BC2B761107}"/>
                  </a:ext>
                </a:extLst>
              </p14:cNvPr>
              <p14:cNvContentPartPr/>
              <p14:nvPr/>
            </p14:nvContentPartPr>
            <p14:xfrm>
              <a:off x="2820600" y="1008000"/>
              <a:ext cx="5673960" cy="1274040"/>
            </p14:xfrm>
          </p:contentPart>
        </mc:Choice>
        <mc:Fallback xmlns="">
          <p:pic>
            <p:nvPicPr>
              <p:cNvPr id="4" name="墨迹 3">
                <a:extLst>
                  <a:ext uri="{FF2B5EF4-FFF2-40B4-BE49-F238E27FC236}">
                    <a16:creationId xmlns:a16="http://schemas.microsoft.com/office/drawing/2014/main" id="{F11C66C2-AF49-5D4B-6108-02BC2B761107}"/>
                  </a:ext>
                </a:extLst>
              </p:cNvPr>
              <p:cNvPicPr/>
              <p:nvPr/>
            </p:nvPicPr>
            <p:blipFill>
              <a:blip r:embed="rId3"/>
              <a:stretch>
                <a:fillRect/>
              </a:stretch>
            </p:blipFill>
            <p:spPr>
              <a:xfrm>
                <a:off x="2811240" y="998640"/>
                <a:ext cx="5692680" cy="1292760"/>
              </a:xfrm>
              <a:prstGeom prst="rect">
                <a:avLst/>
              </a:prstGeom>
            </p:spPr>
          </p:pic>
        </mc:Fallback>
      </mc:AlternateContent>
    </p:spTree>
    <p:extLst>
      <p:ext uri="{BB962C8B-B14F-4D97-AF65-F5344CB8AC3E}">
        <p14:creationId xmlns:p14="http://schemas.microsoft.com/office/powerpoint/2010/main" val="1169892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主成分分析</a:t>
            </a:r>
            <a:r>
              <a:rPr lang="en-US" altLang="zh-CN" dirty="0">
                <a:ea typeface="思源黑体" panose="020B0400000000000000"/>
                <a:sym typeface="Calibri" panose="020F0502020204030204" pitchFamily="34" charset="0"/>
              </a:rPr>
              <a:t>(PCA)</a:t>
            </a:r>
            <a:endParaRPr lang="zh-CN" altLang="en-US" dirty="0">
              <a:ea typeface="思源黑体" panose="020B0400000000000000"/>
              <a:sym typeface="Calibri" panose="020F0502020204030204" pitchFamily="34" charset="0"/>
            </a:endParaRPr>
          </a:p>
        </p:txBody>
      </p:sp>
      <p:pic>
        <p:nvPicPr>
          <p:cNvPr id="6" name="Picture 3">
            <a:extLst>
              <a:ext uri="{FF2B5EF4-FFF2-40B4-BE49-F238E27FC236}">
                <a16:creationId xmlns:a16="http://schemas.microsoft.com/office/drawing/2014/main" id="{209DB58D-B8FB-D376-59CA-6327978A88D8}"/>
              </a:ext>
            </a:extLst>
          </p:cNvPr>
          <p:cNvPicPr>
            <a:picLocks noChangeAspect="1"/>
          </p:cNvPicPr>
          <p:nvPr/>
        </p:nvPicPr>
        <p:blipFill>
          <a:blip r:embed="rId2"/>
          <a:stretch>
            <a:fillRect/>
          </a:stretch>
        </p:blipFill>
        <p:spPr>
          <a:xfrm>
            <a:off x="1187624" y="771550"/>
            <a:ext cx="6118726" cy="3278713"/>
          </a:xfrm>
          <a:prstGeom prst="rect">
            <a:avLst/>
          </a:prstGeom>
        </p:spPr>
      </p:pic>
      <mc:AlternateContent xmlns:mc="http://schemas.openxmlformats.org/markup-compatibility/2006" xmlns:a14="http://schemas.microsoft.com/office/drawing/2010/main">
        <mc:Choice Requires="a14">
          <p:sp>
            <p:nvSpPr>
              <p:cNvPr id="8" name="TextBox 4">
                <a:extLst>
                  <a:ext uri="{FF2B5EF4-FFF2-40B4-BE49-F238E27FC236}">
                    <a16:creationId xmlns:a16="http://schemas.microsoft.com/office/drawing/2014/main" id="{5E459E61-6F5B-6183-3B84-1368711B895A}"/>
                  </a:ext>
                </a:extLst>
              </p:cNvPr>
              <p:cNvSpPr txBox="1"/>
              <p:nvPr/>
            </p:nvSpPr>
            <p:spPr>
              <a:xfrm>
                <a:off x="713973" y="4155926"/>
                <a:ext cx="8034491" cy="830997"/>
              </a:xfrm>
              <a:prstGeom prst="rect">
                <a:avLst/>
              </a:prstGeom>
              <a:noFill/>
            </p:spPr>
            <p:txBody>
              <a:bodyPr wrap="square" rtlCol="0">
                <a:spAutoFit/>
              </a:bodyPr>
              <a:lstStyle/>
              <a:p>
                <a:r>
                  <a:rPr lang="en-US" sz="1600" dirty="0"/>
                  <a:t>PCA</a:t>
                </a:r>
                <a:r>
                  <a:rPr lang="zh-CN" altLang="en-US" sz="1600" dirty="0"/>
                  <a:t>中我们寻找数据的投影 </a:t>
                </a:r>
                <a14:m>
                  <m:oMath xmlns:m="http://schemas.openxmlformats.org/officeDocument/2006/math">
                    <m:sSub>
                      <m:sSubPr>
                        <m:ctrlPr>
                          <a:rPr lang="en-US" altLang="zh-CN" sz="1600" i="1">
                            <a:latin typeface="Cambria Math" panose="02040503050406030204" pitchFamily="18" charset="0"/>
                          </a:rPr>
                        </m:ctrlPr>
                      </m:sSubPr>
                      <m:e>
                        <m:acc>
                          <m:accPr>
                            <m:chr m:val="̃"/>
                            <m:ctrlPr>
                              <a:rPr lang="en-US" sz="1600" b="1" i="1">
                                <a:latin typeface="Cambria Math" panose="02040503050406030204" pitchFamily="18" charset="0"/>
                              </a:rPr>
                            </m:ctrlPr>
                          </m:accPr>
                          <m:e>
                            <m:r>
                              <a:rPr lang="en-US" altLang="zh-CN" sz="1600" b="1" i="1">
                                <a:latin typeface="Cambria Math" panose="02040503050406030204" pitchFamily="18" charset="0"/>
                              </a:rPr>
                              <m:t>𝒙</m:t>
                            </m:r>
                          </m:e>
                        </m:acc>
                      </m:e>
                      <m:sub>
                        <m:r>
                          <a:rPr lang="en-US" altLang="zh-CN" sz="1600" i="1">
                            <a:latin typeface="Cambria Math" panose="02040503050406030204" pitchFamily="18" charset="0"/>
                          </a:rPr>
                          <m:t>𝑛</m:t>
                        </m:r>
                      </m:sub>
                    </m:sSub>
                  </m:oMath>
                </a14:m>
                <a:r>
                  <a:rPr lang="en-US" sz="1600" dirty="0"/>
                  <a:t>  </a:t>
                </a:r>
                <a:r>
                  <a:rPr lang="zh-CN" altLang="en-US" sz="1600" dirty="0"/>
                  <a:t>基于原始数据 </a:t>
                </a:r>
                <a14:m>
                  <m:oMath xmlns:m="http://schemas.openxmlformats.org/officeDocument/2006/math">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i="1">
                            <a:latin typeface="Cambria Math" panose="02040503050406030204" pitchFamily="18" charset="0"/>
                          </a:rPr>
                          <m:t>𝑛</m:t>
                        </m:r>
                      </m:sub>
                    </m:sSub>
                  </m:oMath>
                </a14:m>
                <a:r>
                  <a:rPr lang="zh-CN" altLang="en-US" sz="1600" dirty="0"/>
                  <a:t>，使得投影后的数据与原始数据“差不多”</a:t>
                </a:r>
                <a:endParaRPr lang="en-US" altLang="zh-CN" sz="1600" dirty="0"/>
              </a:p>
              <a:p>
                <a:r>
                  <a:rPr lang="zh-CN" altLang="en-US" sz="1600" dirty="0"/>
                  <a:t>但投影后的数据的维度较低</a:t>
                </a:r>
                <a:endParaRPr lang="en-US" sz="1600" dirty="0"/>
              </a:p>
            </p:txBody>
          </p:sp>
        </mc:Choice>
        <mc:Fallback xmlns="">
          <p:sp>
            <p:nvSpPr>
              <p:cNvPr id="8" name="TextBox 4">
                <a:extLst>
                  <a:ext uri="{FF2B5EF4-FFF2-40B4-BE49-F238E27FC236}">
                    <a16:creationId xmlns:a16="http://schemas.microsoft.com/office/drawing/2014/main" id="{5E459E61-6F5B-6183-3B84-1368711B895A}"/>
                  </a:ext>
                </a:extLst>
              </p:cNvPr>
              <p:cNvSpPr txBox="1">
                <a:spLocks noRot="1" noChangeAspect="1" noMove="1" noResize="1" noEditPoints="1" noAdjustHandles="1" noChangeArrowheads="1" noChangeShapeType="1" noTextEdit="1"/>
              </p:cNvSpPr>
              <p:nvPr/>
            </p:nvSpPr>
            <p:spPr>
              <a:xfrm>
                <a:off x="713973" y="4155926"/>
                <a:ext cx="8034491" cy="830997"/>
              </a:xfrm>
              <a:prstGeom prst="rect">
                <a:avLst/>
              </a:prstGeom>
              <a:blipFill>
                <a:blip r:embed="rId3"/>
                <a:stretch>
                  <a:fillRect l="-379" t="-3676" b="-73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4126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主成分分析：一个能够完全降维的数据</a:t>
            </a:r>
          </a:p>
        </p:txBody>
      </p:sp>
      <p:pic>
        <p:nvPicPr>
          <p:cNvPr id="2" name="Picture 3">
            <a:extLst>
              <a:ext uri="{FF2B5EF4-FFF2-40B4-BE49-F238E27FC236}">
                <a16:creationId xmlns:a16="http://schemas.microsoft.com/office/drawing/2014/main" id="{F721A158-8FBD-993C-D2F0-0A2CC2EA1927}"/>
              </a:ext>
            </a:extLst>
          </p:cNvPr>
          <p:cNvPicPr>
            <a:picLocks noChangeAspect="1"/>
          </p:cNvPicPr>
          <p:nvPr/>
        </p:nvPicPr>
        <p:blipFill>
          <a:blip r:embed="rId2"/>
          <a:stretch>
            <a:fillRect/>
          </a:stretch>
        </p:blipFill>
        <p:spPr>
          <a:xfrm>
            <a:off x="468334" y="1353270"/>
            <a:ext cx="4510070" cy="1308265"/>
          </a:xfrm>
          <a:prstGeom prst="rect">
            <a:avLst/>
          </a:prstGeom>
        </p:spPr>
      </p:pic>
      <p:pic>
        <p:nvPicPr>
          <p:cNvPr id="4" name="Picture 5">
            <a:extLst>
              <a:ext uri="{FF2B5EF4-FFF2-40B4-BE49-F238E27FC236}">
                <a16:creationId xmlns:a16="http://schemas.microsoft.com/office/drawing/2014/main" id="{74BA9952-1AD1-1E4D-874F-D740A2B40494}"/>
              </a:ext>
            </a:extLst>
          </p:cNvPr>
          <p:cNvPicPr>
            <a:picLocks noChangeAspect="1"/>
          </p:cNvPicPr>
          <p:nvPr/>
        </p:nvPicPr>
        <p:blipFill>
          <a:blip r:embed="rId3"/>
          <a:stretch>
            <a:fillRect/>
          </a:stretch>
        </p:blipFill>
        <p:spPr>
          <a:xfrm>
            <a:off x="468334" y="3291830"/>
            <a:ext cx="4510070" cy="1308265"/>
          </a:xfrm>
          <a:prstGeom prst="rect">
            <a:avLst/>
          </a:prstGeom>
        </p:spPr>
      </p:pic>
      <p:pic>
        <p:nvPicPr>
          <p:cNvPr id="5" name="Picture 7">
            <a:extLst>
              <a:ext uri="{FF2B5EF4-FFF2-40B4-BE49-F238E27FC236}">
                <a16:creationId xmlns:a16="http://schemas.microsoft.com/office/drawing/2014/main" id="{3329901A-33A2-6D2C-F528-EFE472C39EEE}"/>
              </a:ext>
            </a:extLst>
          </p:cNvPr>
          <p:cNvPicPr>
            <a:picLocks noChangeAspect="1"/>
          </p:cNvPicPr>
          <p:nvPr/>
        </p:nvPicPr>
        <p:blipFill>
          <a:blip r:embed="rId4"/>
          <a:stretch>
            <a:fillRect/>
          </a:stretch>
        </p:blipFill>
        <p:spPr>
          <a:xfrm>
            <a:off x="4978405" y="1914896"/>
            <a:ext cx="3903518" cy="2253729"/>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598DE9FD-3426-C77C-82EB-0A816F0B1CE2}"/>
                  </a:ext>
                </a:extLst>
              </p14:cNvPr>
              <p14:cNvContentPartPr/>
              <p14:nvPr/>
            </p14:nvContentPartPr>
            <p14:xfrm>
              <a:off x="6064920" y="1338840"/>
              <a:ext cx="2565720" cy="2832120"/>
            </p14:xfrm>
          </p:contentPart>
        </mc:Choice>
        <mc:Fallback xmlns="">
          <p:pic>
            <p:nvPicPr>
              <p:cNvPr id="7" name="墨迹 6">
                <a:extLst>
                  <a:ext uri="{FF2B5EF4-FFF2-40B4-BE49-F238E27FC236}">
                    <a16:creationId xmlns:a16="http://schemas.microsoft.com/office/drawing/2014/main" id="{598DE9FD-3426-C77C-82EB-0A816F0B1CE2}"/>
                  </a:ext>
                </a:extLst>
              </p:cNvPr>
              <p:cNvPicPr/>
              <p:nvPr/>
            </p:nvPicPr>
            <p:blipFill>
              <a:blip r:embed="rId6"/>
              <a:stretch>
                <a:fillRect/>
              </a:stretch>
            </p:blipFill>
            <p:spPr>
              <a:xfrm>
                <a:off x="6055560" y="1329480"/>
                <a:ext cx="2584440" cy="2850840"/>
              </a:xfrm>
              <a:prstGeom prst="rect">
                <a:avLst/>
              </a:prstGeom>
            </p:spPr>
          </p:pic>
        </mc:Fallback>
      </mc:AlternateContent>
    </p:spTree>
    <p:extLst>
      <p:ext uri="{BB962C8B-B14F-4D97-AF65-F5344CB8AC3E}">
        <p14:creationId xmlns:p14="http://schemas.microsoft.com/office/powerpoint/2010/main" val="616884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主成分分析：不能够完全降维的数据</a:t>
            </a:r>
          </a:p>
        </p:txBody>
      </p:sp>
      <p:pic>
        <p:nvPicPr>
          <p:cNvPr id="6" name="Picture 3">
            <a:extLst>
              <a:ext uri="{FF2B5EF4-FFF2-40B4-BE49-F238E27FC236}">
                <a16:creationId xmlns:a16="http://schemas.microsoft.com/office/drawing/2014/main" id="{576F86F8-9F1C-38E3-50E8-A271C292A918}"/>
              </a:ext>
            </a:extLst>
          </p:cNvPr>
          <p:cNvPicPr>
            <a:picLocks noChangeAspect="1"/>
          </p:cNvPicPr>
          <p:nvPr/>
        </p:nvPicPr>
        <p:blipFill>
          <a:blip r:embed="rId2"/>
          <a:stretch>
            <a:fillRect/>
          </a:stretch>
        </p:blipFill>
        <p:spPr>
          <a:xfrm>
            <a:off x="467544" y="1851670"/>
            <a:ext cx="3570527" cy="2130028"/>
          </a:xfrm>
          <a:prstGeom prst="rect">
            <a:avLst/>
          </a:prstGeom>
        </p:spPr>
      </p:pic>
      <p:pic>
        <p:nvPicPr>
          <p:cNvPr id="7" name="Picture 4">
            <a:extLst>
              <a:ext uri="{FF2B5EF4-FFF2-40B4-BE49-F238E27FC236}">
                <a16:creationId xmlns:a16="http://schemas.microsoft.com/office/drawing/2014/main" id="{274BD073-DAB9-614F-C7B5-250906C15F31}"/>
              </a:ext>
            </a:extLst>
          </p:cNvPr>
          <p:cNvPicPr>
            <a:picLocks noChangeAspect="1"/>
          </p:cNvPicPr>
          <p:nvPr/>
        </p:nvPicPr>
        <p:blipFill>
          <a:blip r:embed="rId3"/>
          <a:stretch>
            <a:fillRect/>
          </a:stretch>
        </p:blipFill>
        <p:spPr>
          <a:xfrm>
            <a:off x="4217181" y="1219448"/>
            <a:ext cx="4628274" cy="2393156"/>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94CC33AE-69B2-1645-9B61-B6FA8B360C2E}"/>
                  </a:ext>
                </a:extLst>
              </p14:cNvPr>
              <p14:cNvContentPartPr/>
              <p14:nvPr/>
            </p14:nvContentPartPr>
            <p14:xfrm>
              <a:off x="557280" y="972360"/>
              <a:ext cx="7320960" cy="3286080"/>
            </p14:xfrm>
          </p:contentPart>
        </mc:Choice>
        <mc:Fallback xmlns="">
          <p:pic>
            <p:nvPicPr>
              <p:cNvPr id="9" name="墨迹 8">
                <a:extLst>
                  <a:ext uri="{FF2B5EF4-FFF2-40B4-BE49-F238E27FC236}">
                    <a16:creationId xmlns:a16="http://schemas.microsoft.com/office/drawing/2014/main" id="{94CC33AE-69B2-1645-9B61-B6FA8B360C2E}"/>
                  </a:ext>
                </a:extLst>
              </p:cNvPr>
              <p:cNvPicPr/>
              <p:nvPr/>
            </p:nvPicPr>
            <p:blipFill>
              <a:blip r:embed="rId5"/>
              <a:stretch>
                <a:fillRect/>
              </a:stretch>
            </p:blipFill>
            <p:spPr>
              <a:xfrm>
                <a:off x="547920" y="963000"/>
                <a:ext cx="7339680" cy="3304800"/>
              </a:xfrm>
              <a:prstGeom prst="rect">
                <a:avLst/>
              </a:prstGeom>
            </p:spPr>
          </p:pic>
        </mc:Fallback>
      </mc:AlternateContent>
    </p:spTree>
    <p:extLst>
      <p:ext uri="{BB962C8B-B14F-4D97-AF65-F5344CB8AC3E}">
        <p14:creationId xmlns:p14="http://schemas.microsoft.com/office/powerpoint/2010/main" val="1922844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主成分分析：</a:t>
            </a:r>
            <a:r>
              <a:rPr lang="en-US" altLang="zh-CN" dirty="0">
                <a:ea typeface="思源黑体" panose="020B0400000000000000"/>
                <a:sym typeface="Calibri" panose="020F0502020204030204" pitchFamily="34" charset="0"/>
              </a:rPr>
              <a:t>US-Crime Data</a:t>
            </a:r>
            <a:r>
              <a:rPr lang="zh-CN" altLang="en-US" dirty="0">
                <a:ea typeface="思源黑体" panose="020B0400000000000000"/>
                <a:sym typeface="Calibri" panose="020F0502020204030204" pitchFamily="34" charset="0"/>
              </a:rPr>
              <a:t>的视觉呈现</a:t>
            </a:r>
          </a:p>
        </p:txBody>
      </p:sp>
      <p:pic>
        <p:nvPicPr>
          <p:cNvPr id="8" name="图片 7">
            <a:extLst>
              <a:ext uri="{FF2B5EF4-FFF2-40B4-BE49-F238E27FC236}">
                <a16:creationId xmlns:a16="http://schemas.microsoft.com/office/drawing/2014/main" id="{66C286C5-815D-669C-BAE7-8D1EDE3B7688}"/>
              </a:ext>
            </a:extLst>
          </p:cNvPr>
          <p:cNvPicPr>
            <a:picLocks noChangeAspect="1"/>
          </p:cNvPicPr>
          <p:nvPr/>
        </p:nvPicPr>
        <p:blipFill>
          <a:blip r:embed="rId2"/>
          <a:stretch>
            <a:fillRect/>
          </a:stretch>
        </p:blipFill>
        <p:spPr>
          <a:xfrm>
            <a:off x="1906798" y="623799"/>
            <a:ext cx="5330403" cy="432421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5B416E95-9100-65FF-A49C-A3A540A56A05}"/>
                  </a:ext>
                </a:extLst>
              </p14:cNvPr>
              <p14:cNvContentPartPr/>
              <p14:nvPr/>
            </p14:nvContentPartPr>
            <p14:xfrm>
              <a:off x="2641680" y="748440"/>
              <a:ext cx="6496920" cy="3766320"/>
            </p14:xfrm>
          </p:contentPart>
        </mc:Choice>
        <mc:Fallback xmlns="">
          <p:pic>
            <p:nvPicPr>
              <p:cNvPr id="2" name="墨迹 1">
                <a:extLst>
                  <a:ext uri="{FF2B5EF4-FFF2-40B4-BE49-F238E27FC236}">
                    <a16:creationId xmlns:a16="http://schemas.microsoft.com/office/drawing/2014/main" id="{5B416E95-9100-65FF-A49C-A3A540A56A05}"/>
                  </a:ext>
                </a:extLst>
              </p:cNvPr>
              <p:cNvPicPr/>
              <p:nvPr/>
            </p:nvPicPr>
            <p:blipFill>
              <a:blip r:embed="rId4"/>
              <a:stretch>
                <a:fillRect/>
              </a:stretch>
            </p:blipFill>
            <p:spPr>
              <a:xfrm>
                <a:off x="2632320" y="739080"/>
                <a:ext cx="6515640" cy="3785040"/>
              </a:xfrm>
              <a:prstGeom prst="rect">
                <a:avLst/>
              </a:prstGeom>
            </p:spPr>
          </p:pic>
        </mc:Fallback>
      </mc:AlternateContent>
    </p:spTree>
    <p:extLst>
      <p:ext uri="{BB962C8B-B14F-4D97-AF65-F5344CB8AC3E}">
        <p14:creationId xmlns:p14="http://schemas.microsoft.com/office/powerpoint/2010/main" val="3018526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3"/>
          <p:cNvSpPr/>
          <p:nvPr/>
        </p:nvSpPr>
        <p:spPr>
          <a:xfrm>
            <a:off x="4079053" y="3364438"/>
            <a:ext cx="2461922" cy="452761"/>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solidFill>
            <a:srgbClr val="44546A"/>
          </a:solid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sp>
        <p:nvSpPr>
          <p:cNvPr id="14" name="矩形 13"/>
          <p:cNvSpPr/>
          <p:nvPr/>
        </p:nvSpPr>
        <p:spPr>
          <a:xfrm>
            <a:off x="4757227" y="3471026"/>
            <a:ext cx="1563761" cy="300082"/>
          </a:xfrm>
          <a:prstGeom prst="rect">
            <a:avLst/>
          </a:prstGeom>
          <a:solidFill>
            <a:srgbClr val="44546A"/>
          </a:solidFill>
          <a:ln w="25400" cap="sq">
            <a:noFill/>
            <a:prstDash val="dash"/>
            <a:bevel/>
          </a:ln>
        </p:spPr>
        <p:txBody>
          <a:bodyPr wrap="none">
            <a:spAutoFit/>
          </a:bodyPr>
          <a:lstStyle/>
          <a:p>
            <a:r>
              <a:rPr lang="zh-CN" altLang="en-US" sz="1350" b="1" dirty="0">
                <a:solidFill>
                  <a:schemeClr val="bg1">
                    <a:lumMod val="95000"/>
                  </a:schemeClr>
                </a:solidFill>
                <a:latin typeface="Calibri" panose="020F0502020204030204" pitchFamily="34" charset="0"/>
                <a:ea typeface="思源黑体" panose="020B0400000000000000"/>
                <a:sym typeface="Calibri" panose="020F0502020204030204" pitchFamily="34" charset="0"/>
              </a:rPr>
              <a:t>算法的</a:t>
            </a:r>
            <a:r>
              <a:rPr lang="en-US" altLang="zh-CN" sz="1350" b="1" dirty="0">
                <a:solidFill>
                  <a:schemeClr val="bg1">
                    <a:lumMod val="95000"/>
                  </a:schemeClr>
                </a:solidFill>
                <a:latin typeface="Calibri" panose="020F0502020204030204" pitchFamily="34" charset="0"/>
                <a:ea typeface="思源黑体" panose="020B0400000000000000"/>
                <a:sym typeface="Calibri" panose="020F0502020204030204" pitchFamily="34" charset="0"/>
              </a:rPr>
              <a:t>Python</a:t>
            </a:r>
            <a:r>
              <a:rPr lang="zh-CN" altLang="en-US" sz="1350" b="1" dirty="0">
                <a:solidFill>
                  <a:schemeClr val="bg1">
                    <a:lumMod val="95000"/>
                  </a:schemeClr>
                </a:solidFill>
                <a:latin typeface="Calibri" panose="020F0502020204030204" pitchFamily="34" charset="0"/>
                <a:ea typeface="思源黑体" panose="020B0400000000000000"/>
                <a:sym typeface="Calibri" panose="020F0502020204030204" pitchFamily="34" charset="0"/>
              </a:rPr>
              <a:t>实现</a:t>
            </a:r>
          </a:p>
        </p:txBody>
      </p:sp>
      <p:sp>
        <p:nvSpPr>
          <p:cNvPr id="2" name="文本框 8"/>
          <p:cNvSpPr txBox="1"/>
          <p:nvPr/>
        </p:nvSpPr>
        <p:spPr>
          <a:xfrm>
            <a:off x="2968221" y="2003630"/>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2</a:t>
            </a:r>
            <a:r>
              <a:rPr lang="en-US" altLang="zh-CN" b="1" dirty="0">
                <a:solidFill>
                  <a:srgbClr val="FFFFFF"/>
                </a:solidFill>
                <a:latin typeface="Calibri" panose="020F0502020204030204" pitchFamily="34" charset="0"/>
                <a:ea typeface="思源黑体" panose="020B0400000000000000"/>
                <a:sym typeface="Calibri" panose="020F0502020204030204" pitchFamily="34" charset="0"/>
              </a:rPr>
              <a:t> </a:t>
            </a:r>
            <a:endParaRPr lang="zh-CN" altLang="en-US"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3" name="Freeform 125"/>
          <p:cNvSpPr>
            <a:spLocks noEditPoints="1"/>
          </p:cNvSpPr>
          <p:nvPr/>
        </p:nvSpPr>
        <p:spPr bwMode="auto">
          <a:xfrm rot="5400000">
            <a:off x="2691797" y="2094376"/>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4" name="Freeform 125"/>
          <p:cNvSpPr>
            <a:spLocks noEditPoints="1"/>
          </p:cNvSpPr>
          <p:nvPr/>
        </p:nvSpPr>
        <p:spPr bwMode="auto">
          <a:xfrm rot="5400000">
            <a:off x="2691796" y="2800015"/>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5" name="Freeform 125"/>
          <p:cNvSpPr>
            <a:spLocks noEditPoints="1"/>
          </p:cNvSpPr>
          <p:nvPr/>
        </p:nvSpPr>
        <p:spPr bwMode="auto">
          <a:xfrm rot="5400000">
            <a:off x="2691795" y="4209848"/>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6" name="文本框 23"/>
          <p:cNvSpPr txBox="1"/>
          <p:nvPr/>
        </p:nvSpPr>
        <p:spPr>
          <a:xfrm>
            <a:off x="2968220" y="4130710"/>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5</a:t>
            </a:r>
            <a:endParaRPr lang="zh-CN" altLang="en-US" sz="1575"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7" name="文本框 24"/>
          <p:cNvSpPr txBox="1"/>
          <p:nvPr/>
        </p:nvSpPr>
        <p:spPr>
          <a:xfrm>
            <a:off x="2960056" y="3430204"/>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4 </a:t>
            </a:r>
            <a:endParaRPr lang="zh-CN" altLang="en-US"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endParaRPr>
          </a:p>
        </p:txBody>
      </p:sp>
      <p:sp>
        <p:nvSpPr>
          <p:cNvPr id="8" name="文本框 25"/>
          <p:cNvSpPr txBox="1"/>
          <p:nvPr/>
        </p:nvSpPr>
        <p:spPr>
          <a:xfrm>
            <a:off x="2968220" y="2721486"/>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3</a:t>
            </a:r>
            <a:r>
              <a:rPr lang="en-US" altLang="zh-CN" b="1" dirty="0">
                <a:solidFill>
                  <a:srgbClr val="FFFFFF"/>
                </a:solidFill>
                <a:latin typeface="Calibri" panose="020F0502020204030204" pitchFamily="34" charset="0"/>
                <a:ea typeface="思源黑体" panose="020B0400000000000000"/>
                <a:sym typeface="Calibri" panose="020F0502020204030204" pitchFamily="34" charset="0"/>
              </a:rPr>
              <a:t> </a:t>
            </a:r>
            <a:endParaRPr lang="zh-CN" altLang="en-US"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9" name="Freeform 125"/>
          <p:cNvSpPr>
            <a:spLocks noEditPoints="1"/>
          </p:cNvSpPr>
          <p:nvPr/>
        </p:nvSpPr>
        <p:spPr bwMode="auto">
          <a:xfrm rot="5400000">
            <a:off x="2691796" y="3511520"/>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10" name="矩形 3"/>
          <p:cNvSpPr/>
          <p:nvPr/>
        </p:nvSpPr>
        <p:spPr>
          <a:xfrm>
            <a:off x="4075810" y="1942032"/>
            <a:ext cx="3833751" cy="453600"/>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sp>
        <p:nvSpPr>
          <p:cNvPr id="11" name="矩形 10"/>
          <p:cNvSpPr/>
          <p:nvPr/>
        </p:nvSpPr>
        <p:spPr>
          <a:xfrm>
            <a:off x="4733433" y="2756044"/>
            <a:ext cx="2970387" cy="300082"/>
          </a:xfrm>
          <a:prstGeom prst="rect">
            <a:avLst/>
          </a:prstGeom>
          <a:ln w="25400" cap="sq">
            <a:noFill/>
            <a:prstDash val="dash"/>
            <a:bevel/>
          </a:ln>
        </p:spPr>
        <p:txBody>
          <a:bodyPr wrap="squar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算法介绍</a:t>
            </a:r>
            <a:r>
              <a:rPr lang="en-US" altLang="zh-CN"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a:t>
            </a:r>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非监督学习</a:t>
            </a:r>
          </a:p>
        </p:txBody>
      </p:sp>
      <p:sp>
        <p:nvSpPr>
          <p:cNvPr id="12" name="矩形 3"/>
          <p:cNvSpPr/>
          <p:nvPr/>
        </p:nvSpPr>
        <p:spPr>
          <a:xfrm>
            <a:off x="4079053" y="2653076"/>
            <a:ext cx="3830507" cy="452761"/>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grpSp>
        <p:nvGrpSpPr>
          <p:cNvPr id="16" name="组合 15"/>
          <p:cNvGrpSpPr/>
          <p:nvPr/>
        </p:nvGrpSpPr>
        <p:grpSpPr>
          <a:xfrm>
            <a:off x="4079053" y="4067320"/>
            <a:ext cx="2495636" cy="452761"/>
            <a:chOff x="5219648" y="5356530"/>
            <a:chExt cx="4436686" cy="804908"/>
          </a:xfrm>
        </p:grpSpPr>
        <p:sp>
          <p:nvSpPr>
            <p:cNvPr id="17" name="矩形 16"/>
            <p:cNvSpPr/>
            <p:nvPr/>
          </p:nvSpPr>
          <p:spPr>
            <a:xfrm>
              <a:off x="6421250" y="5519442"/>
              <a:ext cx="1559401" cy="533479"/>
            </a:xfrm>
            <a:prstGeom prst="rect">
              <a:avLst/>
            </a:prstGeom>
            <a:ln w="25400" cap="sq">
              <a:noFill/>
              <a:prstDash val="dash"/>
              <a:bevel/>
            </a:ln>
          </p:spPr>
          <p:txBody>
            <a:bodyPr wrap="non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应用实例</a:t>
              </a:r>
            </a:p>
          </p:txBody>
        </p:sp>
        <p:sp>
          <p:nvSpPr>
            <p:cNvPr id="18" name="矩形 3"/>
            <p:cNvSpPr/>
            <p:nvPr/>
          </p:nvSpPr>
          <p:spPr>
            <a:xfrm>
              <a:off x="5219648" y="5356530"/>
              <a:ext cx="4436686" cy="804908"/>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grpSp>
      <p:sp>
        <p:nvSpPr>
          <p:cNvPr id="19" name="矩形 18"/>
          <p:cNvSpPr/>
          <p:nvPr/>
        </p:nvSpPr>
        <p:spPr>
          <a:xfrm>
            <a:off x="4773655" y="2048903"/>
            <a:ext cx="1883849" cy="300082"/>
          </a:xfrm>
          <a:prstGeom prst="rect">
            <a:avLst/>
          </a:prstGeom>
          <a:ln w="25400" cap="sq" cmpd="thickThin">
            <a:noFill/>
            <a:prstDash val="dash"/>
            <a:bevel/>
          </a:ln>
        </p:spPr>
        <p:txBody>
          <a:bodyPr wrap="non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算法介绍</a:t>
            </a:r>
            <a:r>
              <a:rPr lang="en-US" altLang="zh-CN"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a:t>
            </a:r>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监督学习</a:t>
            </a:r>
          </a:p>
        </p:txBody>
      </p:sp>
      <p:sp>
        <p:nvSpPr>
          <p:cNvPr id="20" name="Freeform 125"/>
          <p:cNvSpPr>
            <a:spLocks noEditPoints="1"/>
          </p:cNvSpPr>
          <p:nvPr/>
        </p:nvSpPr>
        <p:spPr bwMode="auto">
          <a:xfrm rot="5400000">
            <a:off x="2698423" y="1389329"/>
            <a:ext cx="181273" cy="165279"/>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endParaRPr lang="zh-CN" altLang="en-US" sz="1013">
              <a:solidFill>
                <a:srgbClr val="000000"/>
              </a:solidFill>
              <a:latin typeface="Calibri" panose="020F0502020204030204" pitchFamily="34" charset="0"/>
              <a:ea typeface="思源黑体" panose="020B0400000000000000"/>
              <a:sym typeface="Calibri" panose="020F0502020204030204" pitchFamily="34" charset="0"/>
            </a:endParaRPr>
          </a:p>
        </p:txBody>
      </p:sp>
      <p:sp>
        <p:nvSpPr>
          <p:cNvPr id="21" name="文本框 23"/>
          <p:cNvSpPr txBox="1"/>
          <p:nvPr/>
        </p:nvSpPr>
        <p:spPr>
          <a:xfrm>
            <a:off x="2974848" y="1310192"/>
            <a:ext cx="1157287" cy="369332"/>
          </a:xfrm>
          <a:prstGeom prst="rect">
            <a:avLst/>
          </a:prstGeom>
          <a:noFill/>
        </p:spPr>
        <p:txBody>
          <a:bodyPr wrap="square" rtlCol="0">
            <a:spAutoFit/>
          </a:bodyPr>
          <a:lstStyle/>
          <a:p>
            <a:r>
              <a:rPr lang="en-US" altLang="zh-CN" b="1" dirty="0">
                <a:solidFill>
                  <a:srgbClr val="FFFFFF"/>
                </a:solidFill>
                <a:latin typeface="Calibri" panose="020F0502020204030204" pitchFamily="34" charset="0"/>
                <a:ea typeface="思源黑体" panose="020B0400000000000000"/>
                <a:cs typeface="Calibri" panose="020F0502020204030204" pitchFamily="34" charset="0"/>
                <a:sym typeface="Calibri" panose="020F0502020204030204" pitchFamily="34" charset="0"/>
              </a:rPr>
              <a:t>PART 1</a:t>
            </a:r>
            <a:r>
              <a:rPr lang="en-US" altLang="zh-CN" sz="1575" b="1" dirty="0">
                <a:solidFill>
                  <a:srgbClr val="FFFFFF"/>
                </a:solidFill>
                <a:latin typeface="Calibri" panose="020F0502020204030204" pitchFamily="34" charset="0"/>
                <a:ea typeface="思源黑体" panose="020B0400000000000000"/>
                <a:sym typeface="Calibri" panose="020F0502020204030204" pitchFamily="34" charset="0"/>
              </a:rPr>
              <a:t> </a:t>
            </a:r>
            <a:endParaRPr lang="zh-CN" altLang="en-US" sz="1575" b="1" dirty="0">
              <a:solidFill>
                <a:srgbClr val="FFFFFF"/>
              </a:solidFill>
              <a:latin typeface="Calibri" panose="020F0502020204030204" pitchFamily="34" charset="0"/>
              <a:ea typeface="思源黑体" panose="020B0400000000000000"/>
              <a:sym typeface="Calibri" panose="020F0502020204030204" pitchFamily="34" charset="0"/>
            </a:endParaRPr>
          </a:p>
        </p:txBody>
      </p:sp>
      <p:sp>
        <p:nvSpPr>
          <p:cNvPr id="25" name="矩形 3"/>
          <p:cNvSpPr/>
          <p:nvPr/>
        </p:nvSpPr>
        <p:spPr>
          <a:xfrm>
            <a:off x="4089138" y="1231129"/>
            <a:ext cx="2681457" cy="452761"/>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cap="flat" cmpd="sng" algn="ctr">
            <a:solidFill>
              <a:srgbClr val="0E647C"/>
            </a:solidFill>
            <a:prstDash val="solid"/>
          </a:ln>
          <a:effectLst/>
        </p:spPr>
        <p:txBody>
          <a:bodyPr rtlCol="0" anchor="ctr"/>
          <a:lstStyle/>
          <a:p>
            <a:pPr algn="ctr" defTabSz="514329" fontAlgn="base">
              <a:spcBef>
                <a:spcPct val="0"/>
              </a:spcBef>
              <a:spcAft>
                <a:spcPct val="0"/>
              </a:spcAft>
              <a:defRPr/>
            </a:pPr>
            <a:endParaRPr lang="zh-CN" altLang="en-US" sz="1013" kern="0">
              <a:solidFill>
                <a:prstClr val="white"/>
              </a:solidFill>
              <a:latin typeface="Calibri" panose="020F0502020204030204" pitchFamily="34" charset="0"/>
              <a:ea typeface="思源黑体" panose="020B0400000000000000"/>
              <a:sym typeface="Calibri" panose="020F0502020204030204" pitchFamily="34" charset="0"/>
            </a:endParaRPr>
          </a:p>
        </p:txBody>
      </p:sp>
      <p:sp>
        <p:nvSpPr>
          <p:cNvPr id="26" name="矩形 25"/>
          <p:cNvSpPr/>
          <p:nvPr/>
        </p:nvSpPr>
        <p:spPr>
          <a:xfrm>
            <a:off x="4761581" y="1338440"/>
            <a:ext cx="1223412" cy="300082"/>
          </a:xfrm>
          <a:prstGeom prst="rect">
            <a:avLst/>
          </a:prstGeom>
          <a:noFill/>
          <a:ln w="25400" cap="sq">
            <a:noFill/>
            <a:prstDash val="dash"/>
            <a:bevel/>
          </a:ln>
        </p:spPr>
        <p:txBody>
          <a:bodyPr wrap="none">
            <a:spAutoFit/>
          </a:bodyPr>
          <a:lstStyle/>
          <a:p>
            <a:r>
              <a:rPr lang="zh-CN" altLang="en-US" sz="1350" dirty="0">
                <a:solidFill>
                  <a:schemeClr val="bg1">
                    <a:lumMod val="50000"/>
                  </a:schemeClr>
                </a:solidFill>
                <a:latin typeface="Calibri" panose="020F0502020204030204" pitchFamily="34" charset="0"/>
                <a:ea typeface="思源黑体" panose="020B0400000000000000"/>
                <a:sym typeface="Calibri" panose="020F0502020204030204" pitchFamily="34" charset="0"/>
              </a:rPr>
              <a:t>机器学习概述</a:t>
            </a:r>
          </a:p>
        </p:txBody>
      </p:sp>
    </p:spTree>
    <p:extLst>
      <p:ext uri="{BB962C8B-B14F-4D97-AF65-F5344CB8AC3E}">
        <p14:creationId xmlns:p14="http://schemas.microsoft.com/office/powerpoint/2010/main" val="459565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en-US" altLang="zh-CN" dirty="0" err="1">
                <a:ea typeface="思源黑体" panose="020B0400000000000000"/>
                <a:sym typeface="Calibri" panose="020F0502020204030204" pitchFamily="34" charset="0"/>
              </a:rPr>
              <a:t>scikit</a:t>
            </a:r>
            <a:r>
              <a:rPr lang="en-US" altLang="zh-CN" dirty="0">
                <a:ea typeface="思源黑体" panose="020B0400000000000000"/>
                <a:sym typeface="Calibri" panose="020F0502020204030204" pitchFamily="34" charset="0"/>
              </a:rPr>
              <a:t>-learn </a:t>
            </a:r>
            <a:endParaRPr lang="zh-CN" altLang="en-US" b="0" dirty="0">
              <a:ea typeface="思源黑体" panose="020B0400000000000000"/>
              <a:sym typeface="Calibri" panose="020F0502020204030204" pitchFamily="34" charset="0"/>
            </a:endParaRPr>
          </a:p>
          <a:p>
            <a:pPr lvl="1">
              <a:lnSpc>
                <a:spcPct val="150000"/>
              </a:lnSpc>
            </a:pPr>
            <a:r>
              <a:rPr lang="zh-CN" altLang="en-US" b="0" dirty="0">
                <a:ea typeface="思源黑体" panose="020B0400000000000000"/>
                <a:sym typeface="Calibri" panose="020F0502020204030204" pitchFamily="34" charset="0"/>
              </a:rPr>
              <a:t>在训练集上训练模型</a:t>
            </a:r>
          </a:p>
          <a:p>
            <a:pPr lvl="2">
              <a:lnSpc>
                <a:spcPct val="150000"/>
              </a:lnSpc>
            </a:pPr>
            <a:r>
              <a:rPr lang="en-US" altLang="zh-CN" b="0" dirty="0">
                <a:ea typeface="思源黑体" panose="020B0400000000000000"/>
                <a:sym typeface="Calibri" panose="020F0502020204030204" pitchFamily="34" charset="0"/>
              </a:rPr>
              <a:t>.fit() </a:t>
            </a:r>
            <a:r>
              <a:rPr lang="zh-CN" altLang="en-US" b="0" dirty="0">
                <a:ea typeface="思源黑体" panose="020B0400000000000000"/>
                <a:sym typeface="Calibri" panose="020F0502020204030204" pitchFamily="34" charset="0"/>
              </a:rPr>
              <a:t>训练模型</a:t>
            </a:r>
          </a:p>
          <a:p>
            <a:pPr lvl="1">
              <a:lnSpc>
                <a:spcPct val="150000"/>
              </a:lnSpc>
            </a:pPr>
            <a:r>
              <a:rPr lang="zh-CN" altLang="en-US" b="0" dirty="0">
                <a:ea typeface="思源黑体" panose="020B0400000000000000"/>
                <a:sym typeface="Calibri" panose="020F0502020204030204" pitchFamily="34" charset="0"/>
              </a:rPr>
              <a:t>在测试集上测试模型</a:t>
            </a:r>
          </a:p>
          <a:p>
            <a:pPr lvl="2">
              <a:lnSpc>
                <a:spcPct val="150000"/>
              </a:lnSpc>
            </a:pPr>
            <a:r>
              <a:rPr lang="en-US" altLang="zh-CN" b="0" dirty="0">
                <a:ea typeface="思源黑体" panose="020B0400000000000000"/>
                <a:sym typeface="Calibri" panose="020F0502020204030204" pitchFamily="34" charset="0"/>
              </a:rPr>
              <a:t>.predict() </a:t>
            </a:r>
            <a:r>
              <a:rPr lang="zh-CN" altLang="en-US" b="0" dirty="0">
                <a:ea typeface="思源黑体" panose="020B0400000000000000"/>
                <a:sym typeface="Calibri" panose="020F0502020204030204" pitchFamily="34" charset="0"/>
              </a:rPr>
              <a:t>进行预测</a:t>
            </a:r>
          </a:p>
          <a:p>
            <a:pPr lvl="1">
              <a:lnSpc>
                <a:spcPct val="150000"/>
              </a:lnSpc>
            </a:pPr>
            <a:r>
              <a:rPr lang="zh-CN" altLang="en-US" b="0" dirty="0">
                <a:ea typeface="思源黑体" panose="020B0400000000000000"/>
                <a:sym typeface="Calibri" panose="020F0502020204030204" pitchFamily="34" charset="0"/>
              </a:rPr>
              <a:t>保存模型</a:t>
            </a:r>
          </a:p>
          <a:p>
            <a:pPr lvl="2">
              <a:lnSpc>
                <a:spcPct val="150000"/>
              </a:lnSpc>
            </a:pPr>
            <a:r>
              <a:rPr lang="en-US" altLang="zh-CN" b="0" dirty="0" err="1">
                <a:ea typeface="思源黑体" panose="020B0400000000000000"/>
                <a:sym typeface="Calibri" panose="020F0502020204030204" pitchFamily="34" charset="0"/>
              </a:rPr>
              <a:t>pickle.dumps</a:t>
            </a:r>
            <a:r>
              <a:rPr lang="en-US" altLang="zh-CN" b="0" dirty="0">
                <a:ea typeface="思源黑体" panose="020B0400000000000000"/>
                <a:sym typeface="Calibri" panose="020F0502020204030204" pitchFamily="34" charset="0"/>
              </a:rPr>
              <a:t>()</a:t>
            </a:r>
          </a:p>
          <a:p>
            <a:pPr>
              <a:lnSpc>
                <a:spcPct val="150000"/>
              </a:lnSpc>
            </a:pPr>
            <a:endParaRPr lang="zh-CN" altLang="en-US"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solidFill>
                  <a:schemeClr val="bg1">
                    <a:lumMod val="95000"/>
                  </a:schemeClr>
                </a:solidFill>
                <a:ea typeface="思源黑体" panose="020B0400000000000000"/>
                <a:sym typeface="Calibri" panose="020F0502020204030204" pitchFamily="34" charset="0"/>
              </a:rPr>
              <a:t>算法的</a:t>
            </a:r>
            <a:r>
              <a:rPr lang="en-US" altLang="zh-CN" dirty="0">
                <a:solidFill>
                  <a:schemeClr val="bg1">
                    <a:lumMod val="95000"/>
                  </a:schemeClr>
                </a:solidFill>
                <a:ea typeface="思源黑体" panose="020B0400000000000000"/>
                <a:sym typeface="Calibri" panose="020F0502020204030204" pitchFamily="34" charset="0"/>
              </a:rPr>
              <a:t>Python</a:t>
            </a:r>
            <a:r>
              <a:rPr lang="zh-CN" altLang="en-US" dirty="0">
                <a:solidFill>
                  <a:schemeClr val="bg1">
                    <a:lumMod val="95000"/>
                  </a:schemeClr>
                </a:solidFill>
                <a:ea typeface="思源黑体" panose="020B0400000000000000"/>
                <a:sym typeface="Calibri" panose="020F0502020204030204" pitchFamily="34" charset="0"/>
              </a:rPr>
              <a:t>实现</a:t>
            </a:r>
          </a:p>
        </p:txBody>
      </p:sp>
    </p:spTree>
    <p:extLst>
      <p:ext uri="{BB962C8B-B14F-4D97-AF65-F5344CB8AC3E}">
        <p14:creationId xmlns:p14="http://schemas.microsoft.com/office/powerpoint/2010/main" val="624924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b="0" dirty="0">
                <a:ea typeface="思源黑体" panose="020B0400000000000000"/>
                <a:sym typeface="Calibri" panose="020F0502020204030204" pitchFamily="34" charset="0"/>
              </a:rPr>
              <a:t>完成数据预处理后，接下来是机器学习的核心步骤</a:t>
            </a:r>
            <a:r>
              <a:rPr lang="en-US" altLang="zh-CN" b="0" dirty="0">
                <a:ea typeface="思源黑体" panose="020B0400000000000000"/>
                <a:sym typeface="Calibri" panose="020F0502020204030204" pitchFamily="34" charset="0"/>
              </a:rPr>
              <a:t>——</a:t>
            </a:r>
            <a:r>
              <a:rPr lang="zh-CN" altLang="en-US" b="0" dirty="0">
                <a:ea typeface="思源黑体" panose="020B0400000000000000"/>
                <a:sym typeface="Calibri" panose="020F0502020204030204" pitchFamily="34" charset="0"/>
              </a:rPr>
              <a:t>模型训练。针对不同的问题，我们需要挑选最合适的机器学习方法。</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如果数据中包含</a:t>
            </a:r>
            <a:r>
              <a:rPr lang="zh-CN" altLang="en-US" b="1" dirty="0">
                <a:ea typeface="思源黑体" panose="020B0400000000000000"/>
                <a:sym typeface="Calibri" panose="020F0502020204030204" pitchFamily="34" charset="0"/>
              </a:rPr>
              <a:t>特征</a:t>
            </a:r>
            <a:r>
              <a:rPr lang="zh-CN" altLang="en-US" b="0" dirty="0">
                <a:ea typeface="思源黑体" panose="020B0400000000000000"/>
                <a:sym typeface="Calibri" panose="020F0502020204030204" pitchFamily="34" charset="0"/>
              </a:rPr>
              <a:t>和</a:t>
            </a:r>
            <a:r>
              <a:rPr lang="zh-CN" altLang="en-US" b="1" dirty="0">
                <a:ea typeface="思源黑体" panose="020B0400000000000000"/>
                <a:sym typeface="Calibri" panose="020F0502020204030204" pitchFamily="34" charset="0"/>
              </a:rPr>
              <a:t>标签</a:t>
            </a:r>
            <a:r>
              <a:rPr lang="zh-CN" altLang="en-US" b="0" dirty="0">
                <a:ea typeface="思源黑体" panose="020B0400000000000000"/>
                <a:sym typeface="Calibri" panose="020F0502020204030204" pitchFamily="34" charset="0"/>
              </a:rPr>
              <a:t>，希望学习特征和标签之间的对应关系，那么可以采用</a:t>
            </a:r>
            <a:r>
              <a:rPr lang="zh-CN" altLang="en-US" b="1" dirty="0">
                <a:ea typeface="思源黑体" panose="020B0400000000000000"/>
                <a:sym typeface="Calibri" panose="020F0502020204030204" pitchFamily="34" charset="0"/>
              </a:rPr>
              <a:t>监督学习</a:t>
            </a:r>
            <a:r>
              <a:rPr lang="zh-CN" altLang="en-US" b="0" dirty="0">
                <a:ea typeface="思源黑体" panose="020B0400000000000000"/>
                <a:sym typeface="Calibri" panose="020F0502020204030204" pitchFamily="34" charset="0"/>
              </a:rPr>
              <a:t>的方法；</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如果没有标签，希望</a:t>
            </a:r>
            <a:r>
              <a:rPr lang="zh-CN" altLang="en-US" b="1" dirty="0">
                <a:ea typeface="思源黑体" panose="020B0400000000000000"/>
                <a:sym typeface="Calibri" panose="020F0502020204030204" pitchFamily="34" charset="0"/>
              </a:rPr>
              <a:t>探索特征自身的规律</a:t>
            </a:r>
            <a:r>
              <a:rPr lang="zh-CN" altLang="en-US" b="0" dirty="0">
                <a:ea typeface="思源黑体" panose="020B0400000000000000"/>
                <a:sym typeface="Calibri" panose="020F0502020204030204" pitchFamily="34" charset="0"/>
              </a:rPr>
              <a:t>，那么可以采用</a:t>
            </a:r>
            <a:r>
              <a:rPr lang="zh-CN" altLang="en-US" b="1" dirty="0">
                <a:ea typeface="思源黑体" panose="020B0400000000000000"/>
                <a:sym typeface="Calibri" panose="020F0502020204030204" pitchFamily="34" charset="0"/>
              </a:rPr>
              <a:t>非监督学习</a:t>
            </a:r>
            <a:r>
              <a:rPr lang="zh-CN" altLang="en-US" b="0" dirty="0">
                <a:ea typeface="思源黑体" panose="020B0400000000000000"/>
                <a:sym typeface="Calibri" panose="020F0502020204030204" pitchFamily="34" charset="0"/>
              </a:rPr>
              <a:t>；</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如果学习任务由</a:t>
            </a:r>
            <a:r>
              <a:rPr lang="zh-CN" altLang="en-US" b="1" dirty="0">
                <a:ea typeface="思源黑体" panose="020B0400000000000000"/>
                <a:sym typeface="Calibri" panose="020F0502020204030204" pitchFamily="34" charset="0"/>
              </a:rPr>
              <a:t>一系列行动和对应的奖赏</a:t>
            </a:r>
            <a:r>
              <a:rPr lang="zh-CN" altLang="en-US" b="0" dirty="0">
                <a:ea typeface="思源黑体" panose="020B0400000000000000"/>
                <a:sym typeface="Calibri" panose="020F0502020204030204" pitchFamily="34" charset="0"/>
              </a:rPr>
              <a:t>组成，那么可以采用</a:t>
            </a:r>
            <a:r>
              <a:rPr lang="zh-CN" altLang="en-US" b="1" dirty="0">
                <a:ea typeface="思源黑体" panose="020B0400000000000000"/>
                <a:sym typeface="Calibri" panose="020F0502020204030204" pitchFamily="34" charset="0"/>
              </a:rPr>
              <a:t>强化学习</a:t>
            </a:r>
            <a:r>
              <a:rPr lang="zh-CN" altLang="en-US" b="0" dirty="0">
                <a:ea typeface="思源黑体" panose="020B0400000000000000"/>
                <a:sym typeface="Calibri" panose="020F0502020204030204" pitchFamily="34" charset="0"/>
              </a:rPr>
              <a:t>。</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如果需要预测的标签是</a:t>
            </a:r>
            <a:r>
              <a:rPr lang="zh-CN" altLang="en-US" b="1" dirty="0">
                <a:ea typeface="思源黑体" panose="020B0400000000000000"/>
                <a:sym typeface="Calibri" panose="020F0502020204030204" pitchFamily="34" charset="0"/>
              </a:rPr>
              <a:t>分类变量</a:t>
            </a:r>
            <a:r>
              <a:rPr lang="zh-CN" altLang="en-US" b="0" dirty="0">
                <a:ea typeface="思源黑体" panose="020B0400000000000000"/>
                <a:sym typeface="Calibri" panose="020F0502020204030204" pitchFamily="34" charset="0"/>
              </a:rPr>
              <a:t>，比如预测股票上涨还是下跌，那么可以采用</a:t>
            </a:r>
            <a:r>
              <a:rPr lang="zh-CN" altLang="en-US" b="1" dirty="0">
                <a:ea typeface="思源黑体" panose="020B0400000000000000"/>
                <a:sym typeface="Calibri" panose="020F0502020204030204" pitchFamily="34" charset="0"/>
              </a:rPr>
              <a:t>分类方法</a:t>
            </a:r>
            <a:r>
              <a:rPr lang="zh-CN" altLang="en-US" b="0" dirty="0">
                <a:ea typeface="思源黑体" panose="020B0400000000000000"/>
                <a:sym typeface="Calibri" panose="020F0502020204030204" pitchFamily="34" charset="0"/>
              </a:rPr>
              <a:t>；</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如果标签是</a:t>
            </a:r>
            <a:r>
              <a:rPr lang="zh-CN" altLang="en-US" b="1" dirty="0">
                <a:ea typeface="思源黑体" panose="020B0400000000000000"/>
                <a:sym typeface="Calibri" panose="020F0502020204030204" pitchFamily="34" charset="0"/>
              </a:rPr>
              <a:t>连续的数值变量</a:t>
            </a:r>
            <a:r>
              <a:rPr lang="zh-CN" altLang="en-US" b="0" dirty="0">
                <a:ea typeface="思源黑体" panose="020B0400000000000000"/>
                <a:sym typeface="Calibri" panose="020F0502020204030204" pitchFamily="34" charset="0"/>
              </a:rPr>
              <a:t>，比如预测股票具体涨多少，那么可以采用</a:t>
            </a:r>
            <a:r>
              <a:rPr lang="zh-CN" altLang="en-US" b="1" dirty="0">
                <a:ea typeface="思源黑体" panose="020B0400000000000000"/>
                <a:sym typeface="Calibri" panose="020F0502020204030204" pitchFamily="34" charset="0"/>
              </a:rPr>
              <a:t>回归方法</a:t>
            </a:r>
            <a:r>
              <a:rPr lang="zh-CN" altLang="en-US" dirty="0">
                <a:ea typeface="思源黑体" panose="020B0400000000000000"/>
                <a:sym typeface="Calibri" panose="020F0502020204030204" pitchFamily="34" charset="0"/>
              </a:rPr>
              <a:t>；</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另外，样本和特征的个数，数据本身的特点，这些都决定了最终选择哪一种机器学习方法。</a:t>
            </a:r>
            <a:endParaRPr lang="en-US" altLang="zh-CN" b="0"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模型选择</a:t>
            </a:r>
          </a:p>
        </p:txBody>
      </p:sp>
    </p:spTree>
    <p:extLst>
      <p:ext uri="{BB962C8B-B14F-4D97-AF65-F5344CB8AC3E}">
        <p14:creationId xmlns:p14="http://schemas.microsoft.com/office/powerpoint/2010/main" val="3064878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ea typeface="思源黑体" panose="020B0400000000000000"/>
                <a:sym typeface="Calibri" panose="020F0502020204030204" pitchFamily="34" charset="0"/>
              </a:rPr>
              <a:t>准备数据集</a:t>
            </a:r>
            <a:endParaRPr lang="zh-CN" altLang="en-US"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特征工程</a:t>
            </a:r>
          </a:p>
          <a:p>
            <a:pPr lvl="2"/>
            <a:r>
              <a:rPr lang="zh-CN" altLang="en-US" b="0" dirty="0">
                <a:ea typeface="思源黑体" panose="020B0400000000000000"/>
                <a:sym typeface="Calibri" panose="020F0502020204030204" pitchFamily="34" charset="0"/>
              </a:rPr>
              <a:t>特征提取</a:t>
            </a:r>
          </a:p>
          <a:p>
            <a:pPr lvl="2">
              <a:lnSpc>
                <a:spcPct val="150000"/>
              </a:lnSpc>
            </a:pPr>
            <a:r>
              <a:rPr lang="zh-CN" altLang="en-US" dirty="0">
                <a:ea typeface="思源黑体" panose="020B0400000000000000"/>
                <a:sym typeface="Calibri" panose="020F0502020204030204" pitchFamily="34" charset="0"/>
              </a:rPr>
              <a:t>特征归一化</a:t>
            </a:r>
            <a:r>
              <a:rPr lang="en-US" altLang="zh-CN" dirty="0">
                <a:ea typeface="思源黑体" panose="020B0400000000000000"/>
                <a:sym typeface="Calibri" panose="020F0502020204030204" pitchFamily="34" charset="0"/>
              </a:rPr>
              <a:t>(normalization)</a:t>
            </a:r>
          </a:p>
          <a:p>
            <a:pPr lvl="2">
              <a:lnSpc>
                <a:spcPct val="150000"/>
              </a:lnSpc>
            </a:pPr>
            <a:r>
              <a:rPr lang="zh-CN" altLang="en-US" dirty="0">
                <a:ea typeface="思源黑体" panose="020B0400000000000000"/>
                <a:sym typeface="Calibri" panose="020F0502020204030204" pitchFamily="34" charset="0"/>
              </a:rPr>
              <a:t>特征标准化：</a:t>
            </a:r>
            <a:r>
              <a:rPr lang="en-US" altLang="zh-CN" dirty="0" err="1">
                <a:ea typeface="思源黑体" panose="020B0400000000000000"/>
                <a:sym typeface="Calibri" panose="020F0502020204030204" pitchFamily="34" charset="0"/>
              </a:rPr>
              <a:t>preprocessing.scale</a:t>
            </a:r>
            <a:r>
              <a:rPr lang="en-US" altLang="zh-CN" dirty="0">
                <a:ea typeface="思源黑体" panose="020B0400000000000000"/>
                <a:sym typeface="Calibri" panose="020F0502020204030204" pitchFamily="34" charset="0"/>
              </a:rPr>
              <a:t>()</a:t>
            </a:r>
          </a:p>
          <a:p>
            <a:pPr lvl="2"/>
            <a:endParaRPr lang="en-US" altLang="zh-CN" b="0" dirty="0">
              <a:ea typeface="思源黑体" panose="020B0400000000000000"/>
              <a:sym typeface="Calibri" panose="020F0502020204030204" pitchFamily="34" charset="0"/>
            </a:endParaRPr>
          </a:p>
          <a:p>
            <a:pPr lvl="1"/>
            <a:r>
              <a:rPr lang="en-US" altLang="zh-CN" b="0" dirty="0" err="1">
                <a:ea typeface="思源黑体" panose="020B0400000000000000"/>
                <a:sym typeface="Calibri" panose="020F0502020204030204" pitchFamily="34" charset="0"/>
              </a:rPr>
              <a:t>train_test_split</a:t>
            </a:r>
            <a:r>
              <a:rPr lang="en-US" altLang="zh-CN" b="0" dirty="0">
                <a:ea typeface="思源黑体" panose="020B0400000000000000"/>
                <a:sym typeface="Calibri" panose="020F0502020204030204" pitchFamily="34" charset="0"/>
              </a:rPr>
              <a:t>() </a:t>
            </a:r>
            <a:r>
              <a:rPr lang="zh-CN" altLang="en-US" b="0" dirty="0">
                <a:ea typeface="思源黑体" panose="020B0400000000000000"/>
                <a:sym typeface="Calibri" panose="020F0502020204030204" pitchFamily="34" charset="0"/>
              </a:rPr>
              <a:t>辅助随机分割训练集、测试集</a:t>
            </a:r>
          </a:p>
          <a:p>
            <a:endParaRPr lang="zh-CN" altLang="en-US"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solidFill>
                  <a:schemeClr val="bg1">
                    <a:lumMod val="95000"/>
                  </a:schemeClr>
                </a:solidFill>
                <a:ea typeface="思源黑体" panose="020B0400000000000000"/>
                <a:sym typeface="Calibri" panose="020F0502020204030204" pitchFamily="34" charset="0"/>
              </a:rPr>
              <a:t>算法的</a:t>
            </a:r>
            <a:r>
              <a:rPr lang="en-US" altLang="zh-CN" dirty="0">
                <a:solidFill>
                  <a:schemeClr val="bg1">
                    <a:lumMod val="95000"/>
                  </a:schemeClr>
                </a:solidFill>
                <a:ea typeface="思源黑体" panose="020B0400000000000000"/>
                <a:sym typeface="Calibri" panose="020F0502020204030204" pitchFamily="34" charset="0"/>
              </a:rPr>
              <a:t>Python</a:t>
            </a:r>
            <a:r>
              <a:rPr lang="zh-CN" altLang="en-US" dirty="0">
                <a:solidFill>
                  <a:schemeClr val="bg1">
                    <a:lumMod val="95000"/>
                  </a:schemeClr>
                </a:solidFill>
                <a:ea typeface="思源黑体" panose="020B0400000000000000"/>
                <a:sym typeface="Calibri" panose="020F0502020204030204" pitchFamily="34" charset="0"/>
              </a:rPr>
              <a:t>实现</a:t>
            </a:r>
          </a:p>
        </p:txBody>
      </p:sp>
    </p:spTree>
    <p:extLst>
      <p:ext uri="{BB962C8B-B14F-4D97-AF65-F5344CB8AC3E}">
        <p14:creationId xmlns:p14="http://schemas.microsoft.com/office/powerpoint/2010/main" val="1493433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ea typeface="思源黑体" panose="020B0400000000000000"/>
                <a:sym typeface="Calibri" panose="020F0502020204030204" pitchFamily="34" charset="0"/>
              </a:rPr>
              <a:t>训练模型</a:t>
            </a:r>
            <a:endParaRPr lang="zh-CN" altLang="en-US" b="0" dirty="0">
              <a:ea typeface="思源黑体" panose="020B0400000000000000"/>
              <a:sym typeface="Calibri" panose="020F0502020204030204" pitchFamily="34" charset="0"/>
            </a:endParaRPr>
          </a:p>
          <a:p>
            <a:pPr lvl="1"/>
            <a:r>
              <a:rPr lang="en-US" altLang="zh-CN" b="0" dirty="0">
                <a:ea typeface="思源黑体" panose="020B0400000000000000"/>
                <a:sym typeface="Calibri" panose="020F0502020204030204" pitchFamily="34" charset="0"/>
              </a:rPr>
              <a:t>score()</a:t>
            </a:r>
            <a:r>
              <a:rPr lang="zh-CN" altLang="en-US" b="0" dirty="0">
                <a:ea typeface="思源黑体" panose="020B0400000000000000"/>
                <a:sym typeface="Calibri" panose="020F0502020204030204" pitchFamily="34" charset="0"/>
              </a:rPr>
              <a:t>对</a:t>
            </a:r>
            <a:r>
              <a:rPr lang="en-US" altLang="zh-CN" b="0" dirty="0">
                <a:ea typeface="思源黑体" panose="020B0400000000000000"/>
                <a:sym typeface="Calibri" panose="020F0502020204030204" pitchFamily="34" charset="0"/>
              </a:rPr>
              <a:t>Estimator</a:t>
            </a:r>
            <a:r>
              <a:rPr lang="zh-CN" altLang="en-US" b="0" dirty="0">
                <a:ea typeface="思源黑体" panose="020B0400000000000000"/>
                <a:sym typeface="Calibri" panose="020F0502020204030204" pitchFamily="34" charset="0"/>
              </a:rPr>
              <a:t>进行评分</a:t>
            </a:r>
          </a:p>
          <a:p>
            <a:pPr lvl="2"/>
            <a:r>
              <a:rPr lang="zh-CN" altLang="en-US" b="0" dirty="0">
                <a:ea typeface="思源黑体" panose="020B0400000000000000"/>
                <a:sym typeface="Calibri" panose="020F0502020204030204" pitchFamily="34" charset="0"/>
              </a:rPr>
              <a:t>回归模型：使用“决定系数”评分（</a:t>
            </a:r>
            <a:r>
              <a:rPr lang="en-US" altLang="zh-CN" b="0" dirty="0">
                <a:ea typeface="思源黑体" panose="020B0400000000000000"/>
                <a:sym typeface="Calibri" panose="020F0502020204030204" pitchFamily="34" charset="0"/>
              </a:rPr>
              <a:t>Coefficient of Determination</a:t>
            </a:r>
            <a:r>
              <a:rPr lang="zh-CN" altLang="en-US" b="0" dirty="0">
                <a:ea typeface="思源黑体" panose="020B0400000000000000"/>
                <a:sym typeface="Calibri" panose="020F0502020204030204" pitchFamily="34" charset="0"/>
              </a:rPr>
              <a:t>）</a:t>
            </a:r>
          </a:p>
          <a:p>
            <a:pPr lvl="2"/>
            <a:r>
              <a:rPr lang="zh-CN" altLang="en-US" b="0" dirty="0">
                <a:ea typeface="思源黑体" panose="020B0400000000000000"/>
                <a:sym typeface="Calibri" panose="020F0502020204030204" pitchFamily="34" charset="0"/>
              </a:rPr>
              <a:t>分类模型：使用“准确率”评分（</a:t>
            </a:r>
            <a:r>
              <a:rPr lang="en-US" altLang="zh-CN" b="0" dirty="0">
                <a:ea typeface="思源黑体" panose="020B0400000000000000"/>
                <a:sym typeface="Calibri" panose="020F0502020204030204" pitchFamily="34" charset="0"/>
              </a:rPr>
              <a:t>accuracy</a:t>
            </a:r>
            <a:r>
              <a:rPr lang="zh-CN" altLang="en-US" b="0" dirty="0">
                <a:ea typeface="思源黑体" panose="020B0400000000000000"/>
                <a:sym typeface="Calibri" panose="020F0502020204030204" pitchFamily="34" charset="0"/>
              </a:rPr>
              <a:t>）</a:t>
            </a:r>
          </a:p>
          <a:p>
            <a:endParaRPr lang="en-US" altLang="zh-CN" dirty="0">
              <a:ea typeface="思源黑体" panose="020B0400000000000000"/>
              <a:sym typeface="Calibri" panose="020F0502020204030204" pitchFamily="34" charset="0"/>
            </a:endParaRPr>
          </a:p>
          <a:p>
            <a:r>
              <a:rPr lang="zh-CN" altLang="en-US" dirty="0">
                <a:ea typeface="思源黑体" panose="020B0400000000000000"/>
                <a:sym typeface="Calibri" panose="020F0502020204030204" pitchFamily="34" charset="0"/>
              </a:rPr>
              <a:t>测试模型</a:t>
            </a:r>
            <a:endParaRPr lang="zh-CN" altLang="en-US" b="0" dirty="0">
              <a:ea typeface="思源黑体" panose="020B0400000000000000"/>
              <a:sym typeface="Calibri" panose="020F0502020204030204" pitchFamily="34" charset="0"/>
            </a:endParaRPr>
          </a:p>
          <a:p>
            <a:pPr lvl="1">
              <a:lnSpc>
                <a:spcPct val="150000"/>
              </a:lnSpc>
            </a:pPr>
            <a:r>
              <a:rPr lang="en-US" altLang="zh-CN" dirty="0" err="1">
                <a:ea typeface="思源黑体" panose="020B0400000000000000"/>
                <a:sym typeface="Calibri" panose="020F0502020204030204" pitchFamily="34" charset="0"/>
              </a:rPr>
              <a:t>model.predict</a:t>
            </a:r>
            <a:r>
              <a:rPr lang="en-US" altLang="zh-CN" dirty="0">
                <a:ea typeface="思源黑体" panose="020B0400000000000000"/>
                <a:sym typeface="Calibri" panose="020F0502020204030204" pitchFamily="34" charset="0"/>
              </a:rPr>
              <a:t>(</a:t>
            </a:r>
            <a:r>
              <a:rPr lang="en-US" altLang="zh-CN" dirty="0" err="1">
                <a:ea typeface="思源黑体" panose="020B0400000000000000"/>
                <a:sym typeface="Calibri" panose="020F0502020204030204" pitchFamily="34" charset="0"/>
              </a:rPr>
              <a:t>X_test</a:t>
            </a:r>
            <a:r>
              <a:rPr lang="en-US" altLang="zh-CN" dirty="0">
                <a:ea typeface="思源黑体" panose="020B0400000000000000"/>
                <a:sym typeface="Calibri" panose="020F0502020204030204" pitchFamily="34" charset="0"/>
              </a:rPr>
              <a:t>)</a:t>
            </a:r>
          </a:p>
          <a:p>
            <a:pPr lvl="2">
              <a:lnSpc>
                <a:spcPct val="150000"/>
              </a:lnSpc>
            </a:pPr>
            <a:r>
              <a:rPr lang="zh-CN" altLang="en-US" dirty="0">
                <a:ea typeface="思源黑体" panose="020B0400000000000000"/>
                <a:sym typeface="Calibri" panose="020F0502020204030204" pitchFamily="34" charset="0"/>
              </a:rPr>
              <a:t>返回测试样本的预测标签</a:t>
            </a:r>
          </a:p>
          <a:p>
            <a:pPr lvl="1">
              <a:lnSpc>
                <a:spcPct val="150000"/>
              </a:lnSpc>
            </a:pPr>
            <a:r>
              <a:rPr lang="en-US" altLang="zh-CN" dirty="0" err="1">
                <a:ea typeface="思源黑体" panose="020B0400000000000000"/>
                <a:sym typeface="Calibri" panose="020F0502020204030204" pitchFamily="34" charset="0"/>
              </a:rPr>
              <a:t>model.score</a:t>
            </a:r>
            <a:r>
              <a:rPr lang="en-US" altLang="zh-CN" dirty="0">
                <a:ea typeface="思源黑体" panose="020B0400000000000000"/>
                <a:sym typeface="Calibri" panose="020F0502020204030204" pitchFamily="34" charset="0"/>
              </a:rPr>
              <a:t>(predict, </a:t>
            </a:r>
            <a:r>
              <a:rPr lang="en-US" altLang="zh-CN" dirty="0" err="1">
                <a:ea typeface="思源黑体" panose="020B0400000000000000"/>
                <a:sym typeface="Calibri" panose="020F0502020204030204" pitchFamily="34" charset="0"/>
              </a:rPr>
              <a:t>label_test</a:t>
            </a:r>
            <a:r>
              <a:rPr lang="en-US" altLang="zh-CN" dirty="0">
                <a:ea typeface="思源黑体" panose="020B0400000000000000"/>
                <a:sym typeface="Calibri" panose="020F0502020204030204" pitchFamily="34" charset="0"/>
              </a:rPr>
              <a:t>)</a:t>
            </a:r>
          </a:p>
          <a:p>
            <a:pPr lvl="2">
              <a:lnSpc>
                <a:spcPct val="150000"/>
              </a:lnSpc>
            </a:pPr>
            <a:r>
              <a:rPr lang="zh-CN" altLang="en-US" dirty="0">
                <a:ea typeface="思源黑体" panose="020B0400000000000000"/>
                <a:sym typeface="Calibri" panose="020F0502020204030204" pitchFamily="34" charset="0"/>
              </a:rPr>
              <a:t>根据预测值和真实值计算评分</a:t>
            </a:r>
          </a:p>
          <a:p>
            <a:pPr lvl="1"/>
            <a:endParaRPr lang="zh-CN" altLang="en-US"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solidFill>
                  <a:schemeClr val="bg1">
                    <a:lumMod val="95000"/>
                  </a:schemeClr>
                </a:solidFill>
                <a:ea typeface="思源黑体" panose="020B0400000000000000"/>
                <a:sym typeface="Calibri" panose="020F0502020204030204" pitchFamily="34" charset="0"/>
              </a:rPr>
              <a:t>算法的</a:t>
            </a:r>
            <a:r>
              <a:rPr lang="en-US" altLang="zh-CN" dirty="0">
                <a:solidFill>
                  <a:schemeClr val="bg1">
                    <a:lumMod val="95000"/>
                  </a:schemeClr>
                </a:solidFill>
                <a:ea typeface="思源黑体" panose="020B0400000000000000"/>
                <a:sym typeface="Calibri" panose="020F0502020204030204" pitchFamily="34" charset="0"/>
              </a:rPr>
              <a:t>Python</a:t>
            </a:r>
            <a:r>
              <a:rPr lang="zh-CN" altLang="en-US" dirty="0">
                <a:solidFill>
                  <a:schemeClr val="bg1">
                    <a:lumMod val="95000"/>
                  </a:schemeClr>
                </a:solidFill>
                <a:ea typeface="思源黑体" panose="020B0400000000000000"/>
                <a:sym typeface="Calibri" panose="020F0502020204030204" pitchFamily="34" charset="0"/>
              </a:rPr>
              <a:t>实现</a:t>
            </a:r>
          </a:p>
        </p:txBody>
      </p:sp>
    </p:spTree>
    <p:extLst>
      <p:ext uri="{BB962C8B-B14F-4D97-AF65-F5344CB8AC3E}">
        <p14:creationId xmlns:p14="http://schemas.microsoft.com/office/powerpoint/2010/main" val="1023358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40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ea typeface="思源黑体" panose="020B0400000000000000"/>
                <a:sym typeface="Calibri" panose="020F0502020204030204" pitchFamily="34" charset="0"/>
              </a:rPr>
              <a:t>模型训练、模型选择和模型预测中涉及的基本概念</a:t>
            </a:r>
            <a:endParaRPr lang="en-US" altLang="zh-CN" dirty="0">
              <a:ea typeface="思源黑体" panose="020B0400000000000000"/>
              <a:sym typeface="Calibri" panose="020F0502020204030204" pitchFamily="34" charset="0"/>
            </a:endParaRPr>
          </a:p>
          <a:p>
            <a:pPr lvl="1"/>
            <a:r>
              <a:rPr lang="zh-CN" altLang="en-US" b="1" dirty="0">
                <a:ea typeface="思源黑体" panose="020B0400000000000000"/>
                <a:sym typeface="Calibri" panose="020F0502020204030204" pitchFamily="34" charset="0"/>
              </a:rPr>
              <a:t>训练集</a:t>
            </a:r>
            <a:r>
              <a:rPr lang="en-US" altLang="zh-CN" dirty="0">
                <a:ea typeface="思源黑体" panose="020B0400000000000000"/>
                <a:sym typeface="Calibri" panose="020F0502020204030204" pitchFamily="34" charset="0"/>
              </a:rPr>
              <a:t>Training set</a:t>
            </a:r>
            <a:r>
              <a:rPr lang="en-US" altLang="zh-CN" dirty="0">
                <a:solidFill>
                  <a:schemeClr val="tx1">
                    <a:lumMod val="50000"/>
                    <a:lumOff val="50000"/>
                  </a:schemeClr>
                </a:solidFill>
                <a:ea typeface="思源黑体" panose="020B0400000000000000"/>
                <a:sym typeface="Calibri" panose="020F0502020204030204" pitchFamily="34" charset="0"/>
              </a:rPr>
              <a:t> </a:t>
            </a:r>
            <a:r>
              <a:rPr lang="en-US" altLang="zh-CN" sz="1530" dirty="0">
                <a:solidFill>
                  <a:schemeClr val="tx1">
                    <a:lumMod val="50000"/>
                    <a:lumOff val="50000"/>
                  </a:schemeClr>
                </a:solidFill>
                <a:ea typeface="思源黑体" panose="020B0400000000000000"/>
                <a:sym typeface="Calibri" panose="020F0502020204030204" pitchFamily="34" charset="0"/>
              </a:rPr>
              <a:t>vs</a:t>
            </a:r>
            <a:r>
              <a:rPr lang="en-US" altLang="zh-CN" dirty="0">
                <a:solidFill>
                  <a:schemeClr val="tx1">
                    <a:lumMod val="50000"/>
                    <a:lumOff val="50000"/>
                  </a:schemeClr>
                </a:solidFill>
                <a:ea typeface="思源黑体" panose="020B0400000000000000"/>
                <a:sym typeface="Calibri" panose="020F0502020204030204" pitchFamily="34" charset="0"/>
              </a:rPr>
              <a:t> </a:t>
            </a:r>
            <a:r>
              <a:rPr lang="zh-CN" altLang="en-US" b="1" dirty="0">
                <a:ea typeface="思源黑体" panose="020B0400000000000000"/>
                <a:sym typeface="Calibri" panose="020F0502020204030204" pitchFamily="34" charset="0"/>
              </a:rPr>
              <a:t>验证集</a:t>
            </a:r>
            <a:r>
              <a:rPr lang="en-US" altLang="zh-CN" dirty="0">
                <a:ea typeface="思源黑体" panose="020B0400000000000000"/>
                <a:sym typeface="Calibri" panose="020F0502020204030204" pitchFamily="34" charset="0"/>
              </a:rPr>
              <a:t>Validation set </a:t>
            </a:r>
            <a:r>
              <a:rPr lang="en-US" altLang="zh-CN" dirty="0">
                <a:solidFill>
                  <a:schemeClr val="tx1">
                    <a:lumMod val="50000"/>
                    <a:lumOff val="50000"/>
                  </a:schemeClr>
                </a:solidFill>
                <a:ea typeface="思源黑体" panose="020B0400000000000000"/>
                <a:sym typeface="Calibri" panose="020F0502020204030204" pitchFamily="34" charset="0"/>
              </a:rPr>
              <a:t>vs </a:t>
            </a:r>
            <a:r>
              <a:rPr lang="zh-CN" altLang="en-US" b="1" dirty="0">
                <a:ea typeface="思源黑体" panose="020B0400000000000000"/>
                <a:sym typeface="Calibri" panose="020F0502020204030204" pitchFamily="34" charset="0"/>
              </a:rPr>
              <a:t>测试集</a:t>
            </a:r>
            <a:r>
              <a:rPr lang="en-US" altLang="zh-CN" dirty="0">
                <a:ea typeface="思源黑体" panose="020B0400000000000000"/>
                <a:sym typeface="Calibri" panose="020F0502020204030204" pitchFamily="34" charset="0"/>
              </a:rPr>
              <a:t>Test set</a:t>
            </a:r>
          </a:p>
          <a:p>
            <a:pPr lvl="2"/>
            <a:r>
              <a:rPr lang="en-US" altLang="zh-CN" i="1" dirty="0">
                <a:ea typeface="思源黑体" panose="020B0400000000000000"/>
                <a:sym typeface="Calibri" panose="020F0502020204030204" pitchFamily="34" charset="0"/>
              </a:rPr>
              <a:t>Ripley, B.D</a:t>
            </a:r>
            <a:r>
              <a:rPr lang="zh-CN" altLang="zh-CN" i="1" dirty="0">
                <a:ea typeface="思源黑体" panose="020B0400000000000000"/>
                <a:sym typeface="Calibri" panose="020F0502020204030204" pitchFamily="34" charset="0"/>
              </a:rPr>
              <a:t>（</a:t>
            </a:r>
            <a:r>
              <a:rPr lang="en-US" altLang="zh-CN" i="1" dirty="0">
                <a:ea typeface="思源黑体" panose="020B0400000000000000"/>
                <a:sym typeface="Calibri" panose="020F0502020204030204" pitchFamily="34" charset="0"/>
              </a:rPr>
              <a:t>1996</a:t>
            </a:r>
            <a:r>
              <a:rPr lang="zh-CN" altLang="zh-CN" i="1" dirty="0">
                <a:ea typeface="思源黑体" panose="020B0400000000000000"/>
                <a:sym typeface="Calibri" panose="020F0502020204030204" pitchFamily="34" charset="0"/>
              </a:rPr>
              <a:t>）</a:t>
            </a:r>
            <a:r>
              <a:rPr lang="zh-CN" altLang="zh-CN" dirty="0">
                <a:ea typeface="思源黑体" panose="020B0400000000000000"/>
                <a:sym typeface="Calibri" panose="020F0502020204030204" pitchFamily="34" charset="0"/>
              </a:rPr>
              <a:t>在他的经典专著</a:t>
            </a:r>
            <a:r>
              <a:rPr lang="en-US" altLang="zh-CN" dirty="0">
                <a:ea typeface="思源黑体" panose="020B0400000000000000"/>
                <a:sym typeface="Calibri" panose="020F0502020204030204" pitchFamily="34" charset="0"/>
              </a:rPr>
              <a:t>Pattern Recognition and Neural Networks</a:t>
            </a:r>
            <a:r>
              <a:rPr lang="zh-CN" altLang="zh-CN" dirty="0">
                <a:ea typeface="思源黑体" panose="020B0400000000000000"/>
                <a:sym typeface="Calibri" panose="020F0502020204030204" pitchFamily="34" charset="0"/>
              </a:rPr>
              <a:t>中给出了这三个词的定义。</a:t>
            </a:r>
          </a:p>
          <a:p>
            <a:pPr lvl="3"/>
            <a:r>
              <a:rPr lang="en-US" altLang="zh-CN" b="1" dirty="0">
                <a:ea typeface="思源黑体" panose="020B0400000000000000"/>
                <a:sym typeface="Calibri" panose="020F0502020204030204" pitchFamily="34" charset="0"/>
              </a:rPr>
              <a:t>Training set: </a:t>
            </a:r>
            <a:r>
              <a:rPr lang="en-US" altLang="zh-CN" dirty="0">
                <a:ea typeface="思源黑体" panose="020B0400000000000000"/>
                <a:sym typeface="Calibri" panose="020F0502020204030204" pitchFamily="34" charset="0"/>
              </a:rPr>
              <a:t>A set of examples used for learning, which is to fit the parameters [i.e., weights] of the classifier. Training set</a:t>
            </a:r>
            <a:r>
              <a:rPr lang="zh-CN" altLang="zh-CN" dirty="0">
                <a:ea typeface="思源黑体" panose="020B0400000000000000"/>
                <a:sym typeface="Calibri" panose="020F0502020204030204" pitchFamily="34" charset="0"/>
              </a:rPr>
              <a:t>是用来训练模型的；</a:t>
            </a:r>
            <a:r>
              <a:rPr lang="en-US" altLang="zh-CN" dirty="0">
                <a:ea typeface="思源黑体" panose="020B0400000000000000"/>
                <a:sym typeface="Calibri" panose="020F0502020204030204" pitchFamily="34" charset="0"/>
              </a:rPr>
              <a:t> </a:t>
            </a:r>
            <a:endParaRPr lang="zh-CN" altLang="zh-CN" dirty="0">
              <a:ea typeface="思源黑体" panose="020B0400000000000000"/>
              <a:sym typeface="Calibri" panose="020F0502020204030204" pitchFamily="34" charset="0"/>
            </a:endParaRPr>
          </a:p>
          <a:p>
            <a:pPr lvl="3"/>
            <a:r>
              <a:rPr lang="en-US" altLang="zh-CN" b="1" dirty="0">
                <a:ea typeface="思源黑体" panose="020B0400000000000000"/>
                <a:sym typeface="Calibri" panose="020F0502020204030204" pitchFamily="34" charset="0"/>
              </a:rPr>
              <a:t>Validation set: </a:t>
            </a:r>
            <a:r>
              <a:rPr lang="en-US" altLang="zh-CN" dirty="0">
                <a:ea typeface="思源黑体" panose="020B0400000000000000"/>
                <a:sym typeface="Calibri" panose="020F0502020204030204" pitchFamily="34" charset="0"/>
              </a:rPr>
              <a:t>Validation set</a:t>
            </a:r>
            <a:r>
              <a:rPr lang="zh-CN" altLang="zh-CN" dirty="0">
                <a:ea typeface="思源黑体" panose="020B0400000000000000"/>
                <a:sym typeface="Calibri" panose="020F0502020204030204" pitchFamily="34" charset="0"/>
              </a:rPr>
              <a:t>是用来做模型选择（</a:t>
            </a:r>
            <a:r>
              <a:rPr lang="en-US" altLang="zh-CN" dirty="0">
                <a:ea typeface="思源黑体" panose="020B0400000000000000"/>
                <a:sym typeface="Calibri" panose="020F0502020204030204" pitchFamily="34" charset="0"/>
              </a:rPr>
              <a:t>model selection</a:t>
            </a:r>
            <a:r>
              <a:rPr lang="zh-CN" altLang="zh-CN" dirty="0">
                <a:ea typeface="思源黑体" panose="020B0400000000000000"/>
                <a:sym typeface="Calibri" panose="020F0502020204030204" pitchFamily="34" charset="0"/>
              </a:rPr>
              <a:t>）</a:t>
            </a:r>
            <a:r>
              <a:rPr lang="zh-CN" altLang="en-US" dirty="0">
                <a:ea typeface="思源黑体" panose="020B0400000000000000"/>
                <a:sym typeface="Calibri" panose="020F0502020204030204" pitchFamily="34" charset="0"/>
              </a:rPr>
              <a:t>、参数优化的，</a:t>
            </a:r>
            <a:r>
              <a:rPr lang="zh-CN" altLang="zh-CN" dirty="0">
                <a:ea typeface="思源黑体" panose="020B0400000000000000"/>
                <a:sym typeface="Calibri" panose="020F0502020204030204" pitchFamily="34" charset="0"/>
              </a:rPr>
              <a:t>即做模型的最终优化及确定的；</a:t>
            </a:r>
          </a:p>
          <a:p>
            <a:pPr lvl="3"/>
            <a:r>
              <a:rPr lang="en-US" altLang="zh-CN" b="1" dirty="0">
                <a:ea typeface="思源黑体" panose="020B0400000000000000"/>
                <a:sym typeface="Calibri" panose="020F0502020204030204" pitchFamily="34" charset="0"/>
              </a:rPr>
              <a:t>Test set: </a:t>
            </a:r>
            <a:r>
              <a:rPr lang="en-US" altLang="zh-CN" dirty="0">
                <a:ea typeface="思源黑体" panose="020B0400000000000000"/>
                <a:sym typeface="Calibri" panose="020F0502020204030204" pitchFamily="34" charset="0"/>
              </a:rPr>
              <a:t>A set of examples used only to assess the performance [generalization] of a fully specified Classifier. Test set</a:t>
            </a:r>
            <a:r>
              <a:rPr lang="zh-CN" altLang="zh-CN" dirty="0">
                <a:ea typeface="思源黑体" panose="020B0400000000000000"/>
                <a:sym typeface="Calibri" panose="020F0502020204030204" pitchFamily="34" charset="0"/>
              </a:rPr>
              <a:t>纯粹是为了测试已经训练好的模型的</a:t>
            </a:r>
            <a:r>
              <a:rPr lang="zh-CN" altLang="en-US" dirty="0">
                <a:ea typeface="思源黑体" panose="020B0400000000000000"/>
                <a:sym typeface="Calibri" panose="020F0502020204030204" pitchFamily="34" charset="0"/>
              </a:rPr>
              <a:t>泛化</a:t>
            </a:r>
            <a:r>
              <a:rPr lang="zh-CN" altLang="zh-CN" dirty="0">
                <a:ea typeface="思源黑体" panose="020B0400000000000000"/>
                <a:sym typeface="Calibri" panose="020F0502020204030204" pitchFamily="34" charset="0"/>
              </a:rPr>
              <a:t>（</a:t>
            </a:r>
            <a:r>
              <a:rPr lang="en-US" altLang="zh-CN" dirty="0">
                <a:ea typeface="思源黑体" panose="020B0400000000000000"/>
                <a:sym typeface="Calibri" panose="020F0502020204030204" pitchFamily="34" charset="0"/>
              </a:rPr>
              <a:t>generalization</a:t>
            </a:r>
            <a:r>
              <a:rPr lang="zh-CN" altLang="zh-CN" dirty="0">
                <a:ea typeface="思源黑体" panose="020B0400000000000000"/>
                <a:sym typeface="Calibri" panose="020F0502020204030204" pitchFamily="34" charset="0"/>
              </a:rPr>
              <a:t>）能力。</a:t>
            </a:r>
          </a:p>
          <a:p>
            <a:pPr lvl="1"/>
            <a:endParaRPr lang="zh-CN" altLang="en-US" dirty="0">
              <a:ea typeface="思源黑体" panose="020B0400000000000000"/>
              <a:sym typeface="Calibri" panose="020F0502020204030204" pitchFamily="34" charset="0"/>
            </a:endParaRPr>
          </a:p>
          <a:p>
            <a:pPr lvl="1"/>
            <a:endParaRPr lang="zh-CN" altLang="zh-CN" dirty="0">
              <a:ea typeface="思源黑体" panose="020B0400000000000000"/>
              <a:sym typeface="Calibri" panose="020F0502020204030204" pitchFamily="34" charset="0"/>
            </a:endParaRPr>
          </a:p>
          <a:p>
            <a:endParaRPr lang="zh-CN" altLang="en-US" dirty="0">
              <a:ea typeface="思源黑体" panose="020B0400000000000000"/>
              <a:sym typeface="Calibri" panose="020F0502020204030204" pitchFamily="34" charset="0"/>
            </a:endParaRPr>
          </a:p>
        </p:txBody>
      </p:sp>
      <p:sp>
        <p:nvSpPr>
          <p:cNvPr id="4" name="文本占位符 2"/>
          <p:cNvSpPr>
            <a:spLocks noGrp="1"/>
          </p:cNvSpPr>
          <p:nvPr>
            <p:ph type="body" sz="quarter" idx="11"/>
          </p:nvPr>
        </p:nvSpPr>
        <p:spPr/>
        <p:txBody>
          <a:bodyPr>
            <a:normAutofit fontScale="92500" lnSpcReduction="20000"/>
          </a:bodyPr>
          <a:lstStyle/>
          <a:p>
            <a:r>
              <a:rPr lang="zh-CN" altLang="en-US" dirty="0">
                <a:solidFill>
                  <a:schemeClr val="bg1">
                    <a:lumMod val="95000"/>
                  </a:schemeClr>
                </a:solidFill>
                <a:ea typeface="思源黑体" panose="020B0400000000000000"/>
                <a:sym typeface="Calibri" panose="020F0502020204030204" pitchFamily="34" charset="0"/>
              </a:rPr>
              <a:t>机器学习数据集</a:t>
            </a:r>
          </a:p>
        </p:txBody>
      </p:sp>
    </p:spTree>
    <p:extLst>
      <p:ext uri="{BB962C8B-B14F-4D97-AF65-F5344CB8AC3E}">
        <p14:creationId xmlns:p14="http://schemas.microsoft.com/office/powerpoint/2010/main" val="2277208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就如同人类学习某种技能需要持续练习一样，机器学习某种规律也需要大量的数据进行训练。从开始获取数据、训练机器学习模型到最终模型投入应用，通常需要遵循一些固定的流程。下图展示了机器学习的基本框架，主要步骤包括：数据获取、特征提取、数据转换、模型训练、模型选择和模型预测。</a:t>
            </a: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机器学习的基本流程</a:t>
            </a:r>
          </a:p>
        </p:txBody>
      </p:sp>
      <p:sp>
        <p:nvSpPr>
          <p:cNvPr id="5" name="矩形 4"/>
          <p:cNvSpPr/>
          <p:nvPr/>
        </p:nvSpPr>
        <p:spPr>
          <a:xfrm>
            <a:off x="2238941" y="2506943"/>
            <a:ext cx="1101722" cy="324036"/>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数据获取</a:t>
            </a:r>
          </a:p>
        </p:txBody>
      </p:sp>
      <p:cxnSp>
        <p:nvCxnSpPr>
          <p:cNvPr id="7" name="直接箭头连接符 6"/>
          <p:cNvCxnSpPr>
            <a:stCxn id="5" idx="3"/>
          </p:cNvCxnSpPr>
          <p:nvPr/>
        </p:nvCxnSpPr>
        <p:spPr>
          <a:xfrm>
            <a:off x="3340663" y="2668961"/>
            <a:ext cx="648072" cy="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988735" y="2506943"/>
            <a:ext cx="1101722" cy="324036"/>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特征提取</a:t>
            </a:r>
          </a:p>
        </p:txBody>
      </p:sp>
      <p:cxnSp>
        <p:nvCxnSpPr>
          <p:cNvPr id="10" name="直接箭头连接符 9"/>
          <p:cNvCxnSpPr/>
          <p:nvPr/>
        </p:nvCxnSpPr>
        <p:spPr>
          <a:xfrm>
            <a:off x="5090458" y="2684238"/>
            <a:ext cx="648072" cy="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38530" y="2522220"/>
            <a:ext cx="1101722" cy="324036"/>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数据转换</a:t>
            </a:r>
          </a:p>
        </p:txBody>
      </p:sp>
      <p:cxnSp>
        <p:nvCxnSpPr>
          <p:cNvPr id="16" name="肘形连接符 15"/>
          <p:cNvCxnSpPr>
            <a:stCxn id="11" idx="2"/>
          </p:cNvCxnSpPr>
          <p:nvPr/>
        </p:nvCxnSpPr>
        <p:spPr>
          <a:xfrm rot="5400000">
            <a:off x="4417622" y="1218437"/>
            <a:ext cx="243951" cy="3499589"/>
          </a:xfrm>
          <a:prstGeom prst="bentConnector2">
            <a:avLst/>
          </a:prstGeom>
          <a:ln w="19050">
            <a:solidFill>
              <a:srgbClr val="44546A"/>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2802375" y="3090208"/>
            <a:ext cx="0" cy="259229"/>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238941" y="3349436"/>
            <a:ext cx="1101722" cy="324036"/>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模型训练</a:t>
            </a:r>
          </a:p>
        </p:txBody>
      </p:sp>
      <p:cxnSp>
        <p:nvCxnSpPr>
          <p:cNvPr id="20" name="直接箭头连接符 19"/>
          <p:cNvCxnSpPr>
            <a:stCxn id="19" idx="3"/>
          </p:cNvCxnSpPr>
          <p:nvPr/>
        </p:nvCxnSpPr>
        <p:spPr>
          <a:xfrm>
            <a:off x="3340663" y="3511454"/>
            <a:ext cx="648072" cy="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988735" y="3349436"/>
            <a:ext cx="1101722" cy="324036"/>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模型选择</a:t>
            </a:r>
          </a:p>
        </p:txBody>
      </p:sp>
      <p:cxnSp>
        <p:nvCxnSpPr>
          <p:cNvPr id="22" name="直接箭头连接符 21"/>
          <p:cNvCxnSpPr/>
          <p:nvPr/>
        </p:nvCxnSpPr>
        <p:spPr>
          <a:xfrm>
            <a:off x="5090458" y="3526732"/>
            <a:ext cx="648072" cy="0"/>
          </a:xfrm>
          <a:prstGeom prst="straightConnector1">
            <a:avLst/>
          </a:prstGeom>
          <a:ln w="19050">
            <a:solidFill>
              <a:srgbClr val="44546A"/>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738530" y="3364714"/>
            <a:ext cx="1101722" cy="324036"/>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40" dirty="0">
                <a:solidFill>
                  <a:srgbClr val="44546A"/>
                </a:solidFill>
                <a:latin typeface="Calibri" panose="020F0502020204030204" pitchFamily="34" charset="0"/>
                <a:ea typeface="思源黑体" panose="020B0400000000000000"/>
                <a:cs typeface="Segoe UI" panose="020B0502040204020203" pitchFamily="34" charset="0"/>
                <a:sym typeface="Calibri" panose="020F0502020204030204" pitchFamily="34" charset="0"/>
              </a:rPr>
              <a:t>模型预测</a:t>
            </a:r>
          </a:p>
        </p:txBody>
      </p:sp>
      <p:sp>
        <p:nvSpPr>
          <p:cNvPr id="4" name="TextBox 3"/>
          <p:cNvSpPr txBox="1"/>
          <p:nvPr/>
        </p:nvSpPr>
        <p:spPr>
          <a:xfrm>
            <a:off x="2109327" y="2182907"/>
            <a:ext cx="1360951" cy="286232"/>
          </a:xfrm>
          <a:prstGeom prst="rect">
            <a:avLst/>
          </a:prstGeom>
          <a:noFill/>
        </p:spPr>
        <p:txBody>
          <a:bodyPr wrap="square" rtlCol="0">
            <a:spAutoFit/>
          </a:bodyPr>
          <a:lstStyle/>
          <a:p>
            <a:r>
              <a:rPr lang="zh-CN" altLang="en-US" sz="1260" dirty="0">
                <a:latin typeface="Calibri" panose="020F0502020204030204" pitchFamily="34" charset="0"/>
                <a:ea typeface="思源黑体" panose="020B0400000000000000"/>
                <a:sym typeface="Calibri" panose="020F0502020204030204" pitchFamily="34" charset="0"/>
              </a:rPr>
              <a:t>网络爬虫 数据库</a:t>
            </a:r>
          </a:p>
        </p:txBody>
      </p:sp>
      <p:sp>
        <p:nvSpPr>
          <p:cNvPr id="17" name="TextBox 16"/>
          <p:cNvSpPr txBox="1"/>
          <p:nvPr/>
        </p:nvSpPr>
        <p:spPr>
          <a:xfrm>
            <a:off x="3859121" y="2182907"/>
            <a:ext cx="1360951" cy="286232"/>
          </a:xfrm>
          <a:prstGeom prst="rect">
            <a:avLst/>
          </a:prstGeom>
          <a:noFill/>
        </p:spPr>
        <p:txBody>
          <a:bodyPr wrap="square" rtlCol="0">
            <a:spAutoFit/>
          </a:bodyPr>
          <a:lstStyle/>
          <a:p>
            <a:pPr algn="ctr"/>
            <a:r>
              <a:rPr lang="zh-CN" altLang="en-US" sz="1260" dirty="0">
                <a:latin typeface="Calibri" panose="020F0502020204030204" pitchFamily="34" charset="0"/>
                <a:ea typeface="思源黑体" panose="020B0400000000000000"/>
                <a:sym typeface="Calibri" panose="020F0502020204030204" pitchFamily="34" charset="0"/>
              </a:rPr>
              <a:t>经验和探索</a:t>
            </a:r>
          </a:p>
        </p:txBody>
      </p:sp>
      <p:sp>
        <p:nvSpPr>
          <p:cNvPr id="24" name="TextBox 23"/>
          <p:cNvSpPr txBox="1"/>
          <p:nvPr/>
        </p:nvSpPr>
        <p:spPr>
          <a:xfrm>
            <a:off x="5349686" y="2182907"/>
            <a:ext cx="1944216" cy="480131"/>
          </a:xfrm>
          <a:prstGeom prst="rect">
            <a:avLst/>
          </a:prstGeom>
          <a:noFill/>
        </p:spPr>
        <p:txBody>
          <a:bodyPr wrap="square" rtlCol="0">
            <a:spAutoFit/>
          </a:bodyPr>
          <a:lstStyle/>
          <a:p>
            <a:pPr algn="ctr"/>
            <a:r>
              <a:rPr lang="zh-CN" altLang="en-US" sz="1260" dirty="0">
                <a:latin typeface="Calibri" panose="020F0502020204030204" pitchFamily="34" charset="0"/>
                <a:ea typeface="思源黑体" panose="020B0400000000000000"/>
                <a:sym typeface="Calibri" panose="020F0502020204030204" pitchFamily="34" charset="0"/>
              </a:rPr>
              <a:t>缺失值、标准化、降维等</a:t>
            </a:r>
          </a:p>
        </p:txBody>
      </p:sp>
      <p:sp>
        <p:nvSpPr>
          <p:cNvPr id="25" name="TextBox 24"/>
          <p:cNvSpPr txBox="1"/>
          <p:nvPr/>
        </p:nvSpPr>
        <p:spPr>
          <a:xfrm>
            <a:off x="1850098" y="3688750"/>
            <a:ext cx="1814601" cy="535531"/>
          </a:xfrm>
          <a:prstGeom prst="rect">
            <a:avLst/>
          </a:prstGeom>
          <a:noFill/>
        </p:spPr>
        <p:txBody>
          <a:bodyPr wrap="square" rtlCol="0">
            <a:spAutoFit/>
          </a:bodyP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合适的机器学习方法</a:t>
            </a:r>
            <a:endPar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p:txBody>
      </p:sp>
      <p:sp>
        <p:nvSpPr>
          <p:cNvPr id="26" name="TextBox 25"/>
          <p:cNvSpPr txBox="1"/>
          <p:nvPr/>
        </p:nvSpPr>
        <p:spPr>
          <a:xfrm>
            <a:off x="3859121" y="3681834"/>
            <a:ext cx="1360951" cy="535531"/>
          </a:xfrm>
          <a:prstGeom prst="rect">
            <a:avLst/>
          </a:prstGeom>
          <a:noFill/>
        </p:spPr>
        <p:txBody>
          <a:bodyPr wrap="square" rtlCol="0">
            <a:spAutoFit/>
          </a:bodyP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交叉验证</a:t>
            </a:r>
            <a:endPar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模型评价指标</a:t>
            </a:r>
          </a:p>
        </p:txBody>
      </p:sp>
      <p:sp>
        <p:nvSpPr>
          <p:cNvPr id="27" name="TextBox 26"/>
          <p:cNvSpPr txBox="1"/>
          <p:nvPr/>
        </p:nvSpPr>
        <p:spPr>
          <a:xfrm>
            <a:off x="5479301" y="3693099"/>
            <a:ext cx="1652584" cy="535531"/>
          </a:xfrm>
          <a:prstGeom prst="rect">
            <a:avLst/>
          </a:prstGeom>
          <a:noFill/>
        </p:spPr>
        <p:txBody>
          <a:bodyPr wrap="square" rtlCol="0">
            <a:spAutoFit/>
          </a:bodyPr>
          <a:lstStyle/>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最优模型预测 </a:t>
            </a:r>
            <a:endParaRPr lang="en-US" altLang="zh-CN"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endParaRPr>
          </a:p>
          <a:p>
            <a:pPr algn="ctr"/>
            <a:r>
              <a:rPr lang="zh-CN" altLang="en-US" sz="1440" dirty="0">
                <a:solidFill>
                  <a:srgbClr val="44546A"/>
                </a:solidFill>
                <a:latin typeface="Calibri" pitchFamily="34" charset="0"/>
                <a:ea typeface="思源黑体" panose="020B0400000000000000"/>
                <a:cs typeface="Segoe UI" panose="020B0502040204020203" pitchFamily="34" charset="0"/>
                <a:sym typeface="Calibri" panose="020F0502020204030204" pitchFamily="34" charset="0"/>
              </a:rPr>
              <a:t>动态调整</a:t>
            </a:r>
          </a:p>
        </p:txBody>
      </p:sp>
    </p:spTree>
    <p:extLst>
      <p:ext uri="{BB962C8B-B14F-4D97-AF65-F5344CB8AC3E}">
        <p14:creationId xmlns:p14="http://schemas.microsoft.com/office/powerpoint/2010/main" val="1127485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ea typeface="思源黑体" panose="020B0400000000000000"/>
                <a:sym typeface="Calibri" panose="020F0502020204030204" pitchFamily="34" charset="0"/>
              </a:rPr>
              <a:t>模型有欠拟合、正常拟合和过拟合三种情况。</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正常拟合：采用合适数量的参数和合适复杂度的模型</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过拟合：采用过多的参数和过于复杂的模型，模型依赖数据，离开测试集后表现较差，即模型预测效果较差</a:t>
            </a:r>
            <a:endParaRPr lang="en-US" altLang="zh-CN" b="0" dirty="0">
              <a:ea typeface="思源黑体" panose="020B0400000000000000"/>
              <a:sym typeface="Calibri" panose="020F0502020204030204" pitchFamily="34" charset="0"/>
            </a:endParaRPr>
          </a:p>
          <a:p>
            <a:r>
              <a:rPr lang="zh-CN" altLang="en-US" b="0" dirty="0">
                <a:ea typeface="思源黑体" panose="020B0400000000000000"/>
                <a:sym typeface="Calibri" panose="020F0502020204030204" pitchFamily="34" charset="0"/>
              </a:rPr>
              <a:t>更复杂的模型</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一方面，一般而言，更多的自由参数，训练集的错误率就越低；</a:t>
            </a:r>
            <a:endParaRPr lang="en-US" altLang="zh-CN" b="0" dirty="0">
              <a:ea typeface="思源黑体" panose="020B0400000000000000"/>
              <a:sym typeface="Calibri" panose="020F0502020204030204" pitchFamily="34" charset="0"/>
            </a:endParaRPr>
          </a:p>
          <a:p>
            <a:pPr lvl="1"/>
            <a:r>
              <a:rPr lang="zh-CN" altLang="en-US" b="0" dirty="0">
                <a:ea typeface="思源黑体" panose="020B0400000000000000"/>
                <a:sym typeface="Calibri" panose="020F0502020204030204" pitchFamily="34" charset="0"/>
              </a:rPr>
              <a:t>另一方面，更多的参数让模型记住了更多训练数据特有的特征和噪音，而非挖掘出总体的信号，因此更容易产生过拟合</a:t>
            </a:r>
            <a:r>
              <a:rPr lang="zh-CN" altLang="en-US" dirty="0">
                <a:ea typeface="思源黑体" panose="020B0400000000000000"/>
                <a:sym typeface="Calibri" panose="020F0502020204030204" pitchFamily="34" charset="0"/>
              </a:rPr>
              <a:t>，预测效果不佳</a:t>
            </a:r>
            <a:endParaRPr lang="en-US" altLang="zh-CN" b="0" dirty="0">
              <a:ea typeface="思源黑体" panose="020B0400000000000000"/>
              <a:sym typeface="Calibri" panose="020F0502020204030204" pitchFamily="34" charset="0"/>
            </a:endParaRPr>
          </a:p>
        </p:txBody>
      </p:sp>
      <p:sp>
        <p:nvSpPr>
          <p:cNvPr id="3" name="文本占位符 2"/>
          <p:cNvSpPr>
            <a:spLocks noGrp="1"/>
          </p:cNvSpPr>
          <p:nvPr>
            <p:ph type="body" sz="quarter" idx="11"/>
          </p:nvPr>
        </p:nvSpPr>
        <p:spPr/>
        <p:txBody>
          <a:bodyPr>
            <a:normAutofit fontScale="92500" lnSpcReduction="20000"/>
          </a:bodyPr>
          <a:lstStyle/>
          <a:p>
            <a:r>
              <a:rPr lang="zh-CN" altLang="en-US" dirty="0">
                <a:ea typeface="思源黑体" panose="020B0400000000000000"/>
                <a:sym typeface="Calibri" panose="020F0502020204030204" pitchFamily="34" charset="0"/>
              </a:rPr>
              <a:t>过度拟合</a:t>
            </a:r>
            <a:r>
              <a:rPr lang="en-US" altLang="zh-CN" dirty="0">
                <a:ea typeface="思源黑体" panose="020B0400000000000000"/>
                <a:sym typeface="Calibri" panose="020F0502020204030204" pitchFamily="34" charset="0"/>
              </a:rPr>
              <a:t>overfitting</a:t>
            </a:r>
            <a:r>
              <a:rPr lang="zh-CN" altLang="en-US" dirty="0">
                <a:ea typeface="思源黑体" panose="020B0400000000000000"/>
                <a:sym typeface="Calibri" panose="020F0502020204030204" pitchFamily="34" charset="0"/>
              </a:rPr>
              <a:t>与模型预测效果</a:t>
            </a:r>
          </a:p>
        </p:txBody>
      </p:sp>
      <p:pic>
        <p:nvPicPr>
          <p:cNvPr id="4" name="图片 3"/>
          <p:cNvPicPr>
            <a:picLocks noChangeAspect="1"/>
          </p:cNvPicPr>
          <p:nvPr/>
        </p:nvPicPr>
        <p:blipFill>
          <a:blip r:embed="rId2"/>
          <a:stretch>
            <a:fillRect/>
          </a:stretch>
        </p:blipFill>
        <p:spPr>
          <a:xfrm>
            <a:off x="2123728" y="3219822"/>
            <a:ext cx="4925347" cy="1639728"/>
          </a:xfrm>
          <a:prstGeom prst="rect">
            <a:avLst/>
          </a:prstGeom>
        </p:spPr>
      </p:pic>
    </p:spTree>
    <p:extLst>
      <p:ext uri="{BB962C8B-B14F-4D97-AF65-F5344CB8AC3E}">
        <p14:creationId xmlns:p14="http://schemas.microsoft.com/office/powerpoint/2010/main" val="793314325"/>
      </p:ext>
    </p:extLst>
  </p:cSld>
  <p:clrMapOvr>
    <a:masterClrMapping/>
  </p:clrMapOvr>
</p:sld>
</file>

<file path=ppt/theme/theme1.xml><?xml version="1.0" encoding="utf-8"?>
<a:theme xmlns:a="http://schemas.openxmlformats.org/drawingml/2006/main" name="Office 主题">
  <a:themeElements>
    <a:clrScheme name="蓝绿">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4408</Words>
  <Application>Microsoft Office PowerPoint</Application>
  <PresentationFormat>全屏显示(16:9)</PresentationFormat>
  <Paragraphs>449</Paragraphs>
  <Slides>62</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62</vt:i4>
      </vt:variant>
    </vt:vector>
  </HeadingPairs>
  <TitlesOfParts>
    <vt:vector size="68" baseType="lpstr">
      <vt:lpstr>思源黑体</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2020-07-10T09:02:26Z</dcterms:created>
  <dcterms:modified xsi:type="dcterms:W3CDTF">2023-02-26T15:48:06Z</dcterms:modified>
</cp:coreProperties>
</file>